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4"/>
  </p:sldMasterIdLst>
  <p:notesMasterIdLst>
    <p:notesMasterId r:id="rId26"/>
  </p:notesMasterIdLst>
  <p:handoutMasterIdLst>
    <p:handoutMasterId r:id="rId27"/>
  </p:handoutMasterIdLst>
  <p:sldIdLst>
    <p:sldId id="256" r:id="rId5"/>
    <p:sldId id="289" r:id="rId6"/>
    <p:sldId id="325" r:id="rId7"/>
    <p:sldId id="326" r:id="rId8"/>
    <p:sldId id="327" r:id="rId9"/>
    <p:sldId id="324" r:id="rId10"/>
    <p:sldId id="328" r:id="rId11"/>
    <p:sldId id="307" r:id="rId12"/>
    <p:sldId id="330" r:id="rId13"/>
    <p:sldId id="308" r:id="rId14"/>
    <p:sldId id="318" r:id="rId15"/>
    <p:sldId id="314" r:id="rId16"/>
    <p:sldId id="292" r:id="rId17"/>
    <p:sldId id="321" r:id="rId18"/>
    <p:sldId id="322" r:id="rId19"/>
    <p:sldId id="290" r:id="rId20"/>
    <p:sldId id="329" r:id="rId21"/>
    <p:sldId id="332" r:id="rId22"/>
    <p:sldId id="306" r:id="rId23"/>
    <p:sldId id="317" r:id="rId24"/>
    <p:sldId id="333" r:id="rId2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paner, John" initials="CJ" lastIdx="19" clrIdx="0">
    <p:extLst>
      <p:ext uri="{19B8F6BF-5375-455C-9EA6-DF929625EA0E}">
        <p15:presenceInfo xmlns:p15="http://schemas.microsoft.com/office/powerpoint/2012/main" userId="S0033FFF8D91D2F6@LIVE.COM" providerId="AD"/>
      </p:ext>
    </p:extLst>
  </p:cmAuthor>
  <p:cmAuthor id="2" name="Kulkarni, Prashant" initials="KP" lastIdx="12" clrIdx="1">
    <p:extLst>
      <p:ext uri="{19B8F6BF-5375-455C-9EA6-DF929625EA0E}">
        <p15:presenceInfo xmlns:p15="http://schemas.microsoft.com/office/powerpoint/2012/main" userId="S-1-5-21-544764829-597222983-3854916804-191467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DC5F"/>
    <a:srgbClr val="0A86C9"/>
    <a:srgbClr val="595959"/>
    <a:srgbClr val="FFFFFF"/>
    <a:srgbClr val="000000"/>
    <a:srgbClr val="6D6E70"/>
    <a:srgbClr val="205A88"/>
    <a:srgbClr val="1E96AA"/>
    <a:srgbClr val="A0789B"/>
    <a:srgbClr val="FAB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87"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paner, John" userId="10033FFF8D91D2F6@LIVE.COM" providerId="AD" clId="Web-{981804B3-BAFA-45F3-9D4A-AEF9A504A1A7}"/>
    <pc:docChg chg="">
      <pc:chgData name="Campaner, John" userId="10033FFF8D91D2F6@LIVE.COM" providerId="AD" clId="Web-{981804B3-BAFA-45F3-9D4A-AEF9A504A1A7}" dt="2018-01-03T15:02:08.965" v="22"/>
      <pc:docMkLst>
        <pc:docMk/>
      </pc:docMkLst>
      <pc:sldChg chg="addCm modCm">
        <pc:chgData name="Campaner, John" userId="10033FFF8D91D2F6@LIVE.COM" providerId="AD" clId="Web-{981804B3-BAFA-45F3-9D4A-AEF9A504A1A7}" dt="2018-01-03T14:42:29.701" v="10"/>
        <pc:sldMkLst>
          <pc:docMk/>
          <pc:sldMk cId="3359559500" sldId="290"/>
        </pc:sldMkLst>
      </pc:sldChg>
      <pc:sldChg chg="addCm">
        <pc:chgData name="Campaner, John" userId="10033FFF8D91D2F6@LIVE.COM" providerId="AD" clId="Web-{981804B3-BAFA-45F3-9D4A-AEF9A504A1A7}" dt="2018-01-03T14:47:41.666" v="14"/>
        <pc:sldMkLst>
          <pc:docMk/>
          <pc:sldMk cId="387691475" sldId="296"/>
        </pc:sldMkLst>
      </pc:sldChg>
      <pc:sldChg chg="addCm modCm">
        <pc:chgData name="Campaner, John" userId="10033FFF8D91D2F6@LIVE.COM" providerId="AD" clId="Web-{981804B3-BAFA-45F3-9D4A-AEF9A504A1A7}" dt="2018-01-03T14:51:42.660" v="17"/>
        <pc:sldMkLst>
          <pc:docMk/>
          <pc:sldMk cId="2740819754" sldId="303"/>
        </pc:sldMkLst>
      </pc:sldChg>
      <pc:sldChg chg="addCm">
        <pc:chgData name="Campaner, John" userId="10033FFF8D91D2F6@LIVE.COM" providerId="AD" clId="Web-{981804B3-BAFA-45F3-9D4A-AEF9A504A1A7}" dt="2018-01-03T14:59:19.490" v="21"/>
        <pc:sldMkLst>
          <pc:docMk/>
          <pc:sldMk cId="3747382146" sldId="304"/>
        </pc:sldMkLst>
      </pc:sldChg>
      <pc:sldChg chg="addCm">
        <pc:chgData name="Campaner, John" userId="10033FFF8D91D2F6@LIVE.COM" providerId="AD" clId="Web-{981804B3-BAFA-45F3-9D4A-AEF9A504A1A7}" dt="2018-01-03T15:02:08.965" v="22"/>
        <pc:sldMkLst>
          <pc:docMk/>
          <pc:sldMk cId="2503615807" sldId="305"/>
        </pc:sldMkLst>
      </pc:sldChg>
      <pc:sldChg chg="addCm">
        <pc:chgData name="Campaner, John" userId="10033FFF8D91D2F6@LIVE.COM" providerId="AD" clId="Web-{981804B3-BAFA-45F3-9D4A-AEF9A504A1A7}" dt="2018-01-03T14:31:38.160" v="2"/>
        <pc:sldMkLst>
          <pc:docMk/>
          <pc:sldMk cId="2241876153" sldId="306"/>
        </pc:sldMkLst>
      </pc:sldChg>
      <pc:sldChg chg="addCm">
        <pc:chgData name="Campaner, John" userId="10033FFF8D91D2F6@LIVE.COM" providerId="AD" clId="Web-{981804B3-BAFA-45F3-9D4A-AEF9A504A1A7}" dt="2018-01-03T14:29:50.047" v="0"/>
        <pc:sldMkLst>
          <pc:docMk/>
          <pc:sldMk cId="3185645740" sldId="307"/>
        </pc:sldMkLst>
      </pc:sldChg>
      <pc:sldChg chg="addCm">
        <pc:chgData name="Campaner, John" userId="10033FFF8D91D2F6@LIVE.COM" providerId="AD" clId="Web-{981804B3-BAFA-45F3-9D4A-AEF9A504A1A7}" dt="2018-01-03T14:36:28.140" v="6"/>
        <pc:sldMkLst>
          <pc:docMk/>
          <pc:sldMk cId="340406903" sldId="308"/>
        </pc:sldMkLst>
      </pc:sldChg>
      <pc:sldChg chg="addCm">
        <pc:chgData name="Campaner, John" userId="10033FFF8D91D2F6@LIVE.COM" providerId="AD" clId="Web-{981804B3-BAFA-45F3-9D4A-AEF9A504A1A7}" dt="2018-01-03T14:37:46.690" v="7"/>
        <pc:sldMkLst>
          <pc:docMk/>
          <pc:sldMk cId="2609148964" sldId="309"/>
        </pc:sldMkLst>
      </pc:sldChg>
      <pc:sldChg chg="addCm modCm">
        <pc:chgData name="Campaner, John" userId="10033FFF8D91D2F6@LIVE.COM" providerId="AD" clId="Web-{981804B3-BAFA-45F3-9D4A-AEF9A504A1A7}" dt="2018-01-03T14:46:51.586" v="13"/>
        <pc:sldMkLst>
          <pc:docMk/>
          <pc:sldMk cId="2379715513" sldId="310"/>
        </pc:sldMkLst>
      </pc:sldChg>
      <pc:sldChg chg="addCm">
        <pc:chgData name="Campaner, John" userId="10033FFF8D91D2F6@LIVE.COM" providerId="AD" clId="Web-{981804B3-BAFA-45F3-9D4A-AEF9A504A1A7}" dt="2018-01-03T14:48:56.403" v="15"/>
        <pc:sldMkLst>
          <pc:docMk/>
          <pc:sldMk cId="1321732094" sldId="312"/>
        </pc:sldMkLst>
      </pc:sldChg>
      <pc:sldChg chg="addCm">
        <pc:chgData name="Campaner, John" userId="10033FFF8D91D2F6@LIVE.COM" providerId="AD" clId="Web-{981804B3-BAFA-45F3-9D4A-AEF9A504A1A7}" dt="2018-01-03T14:56:34.718" v="19"/>
        <pc:sldMkLst>
          <pc:docMk/>
          <pc:sldMk cId="1890986200" sldId="313"/>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1-03T14:51:01.330" idx="14">
    <p:pos x="10" y="10"/>
    <p:text>The post interceptor is a Spring based interceptor on the APSF SessionManagementService. Alternately you could listen for JMS events which we issue for session lifecycle.</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03T14:41:04.307" idx="9">
    <p:pos x="10" y="10"/>
    <p:text>I think you have misunderstood the purpose of the authentication provider....I dont see why the interceptor would call it. Instead, it would call the BSI services needed to do all the admin model work via BSI (entitlements services like UserImport).</p:text>
    <p:extLst>
      <p:ext uri="{C676402C-5697-4E1C-873F-D02D1690AC5C}">
        <p15:threadingInfo xmlns:p15="http://schemas.microsoft.com/office/powerpoint/2012/main" timeZoneBias="0"/>
      </p:ext>
    </p:extLst>
  </p:cm>
  <p:cm authorId="2" dt="2018-01-04T16:43:39.042" idx="9">
    <p:pos x="10" y="106"/>
    <p:text>Flow Chart updated</p:text>
    <p:extLst>
      <p:ext uri="{C676402C-5697-4E1C-873F-D02D1690AC5C}">
        <p15:threadingInfo xmlns:p15="http://schemas.microsoft.com/office/powerpoint/2012/main" timeZoneBias="300">
          <p15:parentCm authorId="1" idx="9"/>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FE5D-2998-2A4F-93A8-075A7D612589}" type="datetimeFigureOut">
              <a:rPr lang="de-DE" smtClean="0"/>
              <a:t>15.02.2018</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1010E9-2F42-6A41-AF57-45D9ABC6716B}" type="slidenum">
              <a:rPr lang="de-DE" smtClean="0"/>
              <a:t>‹#›</a:t>
            </a:fld>
            <a:endParaRPr lang="de-DE"/>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18145-12B3-6643-9C03-472C05DC6A0F}" type="datetimeFigureOut">
              <a:rPr lang="de-DE" smtClean="0"/>
              <a:t>15.02.2018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493F7-2D0F-2840-ADAC-FAC0AA542518}" type="slidenum">
              <a:rPr lang="de-DE" smtClean="0"/>
              <a:t>‹#›</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 name="Shape 2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419950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7677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6621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9213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59209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36148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4258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61318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3731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8771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159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7020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7"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a:t>Presenter Name (16PT)</a:t>
            </a:r>
          </a:p>
          <a:p>
            <a:r>
              <a:rPr lang="en-US" sz="1600" cap="none" baseline="0" noProof="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6"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a:t>Title (Arial 36pt)</a:t>
            </a:r>
          </a:p>
        </p:txBody>
      </p:sp>
      <p:sp>
        <p:nvSpPr>
          <p:cNvPr id="18"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66817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14"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7"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8" name="Freihandform 17"/>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628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2"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3"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7"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8" name="Freihandform 17"/>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8517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bg>
      <p:bgPr>
        <a:gradFill flip="none" rotWithShape="1">
          <a:gsLst>
            <a:gs pos="0">
              <a:srgbClr val="205A88"/>
            </a:gs>
            <a:gs pos="100000">
              <a:srgbClr val="0A86C9"/>
            </a:gs>
            <a:gs pos="75000">
              <a:srgbClr val="0A86C9"/>
            </a:gs>
          </a:gsLst>
          <a:lin ang="5400000" scaled="1"/>
          <a:tileRect/>
        </a:gradFill>
        <a:effectLst/>
      </p:bgPr>
    </p:bg>
    <p:spTree>
      <p:nvGrpSpPr>
        <p:cNvPr id="1" name=""/>
        <p:cNvGrpSpPr/>
        <p:nvPr/>
      </p:nvGrpSpPr>
      <p:grpSpPr>
        <a:xfrm>
          <a:off x="0" y="0"/>
          <a:ext cx="0" cy="0"/>
          <a:chOff x="0" y="0"/>
          <a:chExt cx="0" cy="0"/>
        </a:xfrm>
      </p:grpSpPr>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7" name="Hide"/>
          <p:cNvSpPr/>
          <p:nvPr userDrawn="1"/>
        </p:nvSpPr>
        <p:spPr>
          <a:xfrm>
            <a:off x="0" y="6272784"/>
            <a:ext cx="1508760"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10" name="Text"/>
          <p:cNvSpPr>
            <a:spLocks noGrp="1"/>
          </p:cNvSpPr>
          <p:nvPr>
            <p:ph type="body" sz="quarter" idx="24" hasCustomPrompt="1"/>
          </p:nvPr>
        </p:nvSpPr>
        <p:spPr>
          <a:xfrm>
            <a:off x="431997" y="1615314"/>
            <a:ext cx="8280003" cy="4209485"/>
          </a:xfrm>
        </p:spPr>
        <p:txBody>
          <a:bodyPr>
            <a:normAutofit/>
          </a:bodyPr>
          <a:lstStyle>
            <a:lvl1pPr marL="342900" indent="-342900">
              <a:spcBef>
                <a:spcPts val="1000"/>
              </a:spcBef>
              <a:buClr>
                <a:schemeClr val="bg1"/>
              </a:buClr>
              <a:buFont typeface="Arial" charset="0"/>
              <a:buChar char="•"/>
              <a:defRPr sz="1800" b="1">
                <a:solidFill>
                  <a:schemeClr val="bg1"/>
                </a:solidFill>
              </a:defRPr>
            </a:lvl1pPr>
            <a:lvl2pPr marL="522895" indent="-342900">
              <a:spcBef>
                <a:spcPts val="1000"/>
              </a:spcBef>
              <a:buClr>
                <a:schemeClr val="bg1"/>
              </a:buClr>
              <a:buFont typeface="Arial" charset="0"/>
              <a:buChar char="•"/>
              <a:defRPr sz="1800">
                <a:solidFill>
                  <a:schemeClr val="bg1"/>
                </a:solidFill>
              </a:defRPr>
            </a:lvl2pPr>
            <a:lvl3pPr marL="702891" indent="-342900">
              <a:spcBef>
                <a:spcPts val="1000"/>
              </a:spcBef>
              <a:buClr>
                <a:schemeClr val="bg1"/>
              </a:buClr>
              <a:buFont typeface="Arial" charset="0"/>
              <a:buChar char="•"/>
              <a:defRPr sz="1800">
                <a:solidFill>
                  <a:schemeClr val="bg1"/>
                </a:solidFill>
              </a:defRPr>
            </a:lvl3pPr>
            <a:lvl4pPr marL="825736" indent="-285750">
              <a:spcBef>
                <a:spcPts val="1000"/>
              </a:spcBef>
              <a:buClr>
                <a:schemeClr val="bg1"/>
              </a:buClr>
              <a:buFont typeface="Arial" charset="0"/>
              <a:buChar char="•"/>
              <a:defRPr sz="1800">
                <a:solidFill>
                  <a:schemeClr val="bg1"/>
                </a:solidFill>
              </a:defRPr>
            </a:lvl4pPr>
            <a:lvl5pPr marL="1005732" indent="-285750">
              <a:spcBef>
                <a:spcPts val="1000"/>
              </a:spcBef>
              <a:buClr>
                <a:schemeClr val="bg1"/>
              </a:buClr>
              <a:buFont typeface="Arial" charset="0"/>
              <a:buChar char="•"/>
              <a:defRPr sz="1800">
                <a:solidFill>
                  <a:schemeClr val="bg1"/>
                </a:solidFill>
              </a:defRPr>
            </a:lvl5pPr>
          </a:lstStyle>
          <a:p>
            <a:pPr lvl="0"/>
            <a:r>
              <a:rPr lang="en-US" noProof="0"/>
              <a:t>First level (Arial 18pt)</a:t>
            </a:r>
          </a:p>
          <a:p>
            <a:pPr lvl="1"/>
            <a:r>
              <a:rPr lang="en-US" noProof="0"/>
              <a:t>Second level (Arial 18pt)</a:t>
            </a:r>
          </a:p>
          <a:p>
            <a:pPr lvl="2"/>
            <a:r>
              <a:rPr lang="en-US" noProof="0"/>
              <a:t>Third level (Arial 18pt)</a:t>
            </a:r>
          </a:p>
          <a:p>
            <a:pPr lvl="3"/>
            <a:r>
              <a:rPr lang="en-US" noProof="0"/>
              <a:t>Fourth level (Arial 18pt)</a:t>
            </a:r>
          </a:p>
          <a:p>
            <a:pPr lvl="4"/>
            <a:r>
              <a:rPr lang="en-US" noProof="0"/>
              <a:t>Fifth level (Arial 18pt)</a:t>
            </a:r>
          </a:p>
        </p:txBody>
      </p:sp>
      <p:sp>
        <p:nvSpPr>
          <p:cNvPr id="11" name="TITLE"/>
          <p:cNvSpPr>
            <a:spLocks noGrp="1"/>
          </p:cNvSpPr>
          <p:nvPr>
            <p:ph type="title" hasCustomPrompt="1"/>
          </p:nvPr>
        </p:nvSpPr>
        <p:spPr>
          <a:xfrm>
            <a:off x="432000" y="540000"/>
            <a:ext cx="8280000" cy="432000"/>
          </a:xfrm>
          <a:prstGeom prst="rect">
            <a:avLst/>
          </a:prstGeom>
        </p:spPr>
        <p:txBody>
          <a:bodyPr vert="horz" lIns="0" tIns="0" rIns="0" bIns="0" rtlCol="0" anchor="b">
            <a:normAutofit/>
          </a:bodyPr>
          <a:lstStyle>
            <a:lvl1pPr algn="l">
              <a:defRPr cap="none">
                <a:solidFill>
                  <a:schemeClr val="bg1"/>
                </a:solidFill>
              </a:defRPr>
            </a:lvl1pPr>
          </a:lstStyle>
          <a:p>
            <a:r>
              <a:rPr lang="en-US" noProof="0"/>
              <a:t>Agenda Title (Arial 28pt)</a:t>
            </a:r>
          </a:p>
        </p:txBody>
      </p:sp>
      <p:cxnSp>
        <p:nvCxnSpPr>
          <p:cNvPr id="14" name="Gerade Verbindung 13"/>
          <p:cNvCxnSpPr/>
          <p:nvPr userDrawn="1"/>
        </p:nvCxnSpPr>
        <p:spPr>
          <a:xfrm>
            <a:off x="431997" y="1537241"/>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a:xfrm>
            <a:off x="431997" y="1939477"/>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a:xfrm>
            <a:off x="431997" y="2341713"/>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a:xfrm>
            <a:off x="431997" y="2743949"/>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a:xfrm>
            <a:off x="431997" y="3146185"/>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a:xfrm>
            <a:off x="431997" y="3548421"/>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a:xfrm>
            <a:off x="431997" y="3950657"/>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a:xfrm>
            <a:off x="431997" y="4352893"/>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a:xfrm>
            <a:off x="431997" y="4755129"/>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a:xfrm>
            <a:off x="431997" y="5157366"/>
            <a:ext cx="10515600" cy="0"/>
          </a:xfrm>
          <a:prstGeom prst="line">
            <a:avLst/>
          </a:prstGeom>
          <a:ln w="9525">
            <a:gradFill>
              <a:gsLst>
                <a:gs pos="0">
                  <a:schemeClr val="bg1">
                    <a:alpha val="40000"/>
                  </a:schemeClr>
                </a:gs>
                <a:gs pos="6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22"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Tree>
    <p:extLst>
      <p:ext uri="{BB962C8B-B14F-4D97-AF65-F5344CB8AC3E}">
        <p14:creationId xmlns:p14="http://schemas.microsoft.com/office/powerpoint/2010/main" val="777642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5"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9"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0" name="TITLE"/>
          <p:cNvSpPr>
            <a:spLocks noGrp="1"/>
          </p:cNvSpPr>
          <p:nvPr>
            <p:ph type="title" hasCustomPrompt="1"/>
          </p:nvPr>
        </p:nvSpPr>
        <p:spPr>
          <a:xfrm>
            <a:off x="432000" y="540000"/>
            <a:ext cx="8280000" cy="432000"/>
          </a:xfrm>
        </p:spPr>
        <p:txBody>
          <a:bodyPr/>
          <a:lstStyle>
            <a:lvl1pPr algn="l">
              <a:defRPr cap="none"/>
            </a:lvl1pPr>
          </a:lstStyle>
          <a:p>
            <a:r>
              <a:rPr lang="en-US" noProof="0"/>
              <a:t>Title (Arial 24pt)</a:t>
            </a:r>
          </a:p>
        </p:txBody>
      </p:sp>
    </p:spTree>
    <p:extLst>
      <p:ext uri="{BB962C8B-B14F-4D97-AF65-F5344CB8AC3E}">
        <p14:creationId xmlns:p14="http://schemas.microsoft.com/office/powerpoint/2010/main" val="65539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13"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8"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a:t>*This is an example of asterisk text</a:t>
            </a:r>
          </a:p>
        </p:txBody>
      </p:sp>
      <p:sp>
        <p:nvSpPr>
          <p:cNvPr id="16" name="Content"/>
          <p:cNvSpPr>
            <a:spLocks noGrp="1"/>
          </p:cNvSpPr>
          <p:nvPr>
            <p:ph idx="1" hasCustomPrompt="1"/>
          </p:nvPr>
        </p:nvSpPr>
        <p:spPr>
          <a:xfrm>
            <a:off x="432000" y="1618149"/>
            <a:ext cx="8280000" cy="4208400"/>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15"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4"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Tree>
    <p:extLst>
      <p:ext uri="{BB962C8B-B14F-4D97-AF65-F5344CB8AC3E}">
        <p14:creationId xmlns:p14="http://schemas.microsoft.com/office/powerpoint/2010/main" val="1742667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Content + UP">
    <p:spTree>
      <p:nvGrpSpPr>
        <p:cNvPr id="1" name=""/>
        <p:cNvGrpSpPr/>
        <p:nvPr/>
      </p:nvGrpSpPr>
      <p:grpSpPr>
        <a:xfrm>
          <a:off x="0" y="0"/>
          <a:ext cx="0" cy="0"/>
          <a:chOff x="0" y="0"/>
          <a:chExt cx="0" cy="0"/>
        </a:xfrm>
      </p:grpSpPr>
      <p:grpSp>
        <p:nvGrpSpPr>
          <p:cNvPr id="18" name="ICON"/>
          <p:cNvGrpSpPr>
            <a:grpSpLocks noChangeAspect="1"/>
          </p:cNvGrpSpPr>
          <p:nvPr userDrawn="1"/>
        </p:nvGrpSpPr>
        <p:grpSpPr bwMode="auto">
          <a:xfrm>
            <a:off x="3853306" y="878943"/>
            <a:ext cx="5040000" cy="5040000"/>
            <a:chOff x="2267" y="994"/>
            <a:chExt cx="2000" cy="2000"/>
          </a:xfrm>
          <a:solidFill>
            <a:schemeClr val="bg1">
              <a:lumMod val="95000"/>
              <a:alpha val="50000"/>
            </a:schemeClr>
          </a:solidFill>
        </p:grpSpPr>
        <p:sp>
          <p:nvSpPr>
            <p:cNvPr id="19" name="Freeform 2"/>
            <p:cNvSpPr>
              <a:spLocks noChangeArrowheads="1"/>
            </p:cNvSpPr>
            <p:nvPr/>
          </p:nvSpPr>
          <p:spPr bwMode="auto">
            <a:xfrm>
              <a:off x="2267" y="994"/>
              <a:ext cx="2001" cy="2001"/>
            </a:xfrm>
            <a:custGeom>
              <a:avLst/>
              <a:gdLst>
                <a:gd name="T0" fmla="*/ 4502 w 8827"/>
                <a:gd name="T1" fmla="*/ 7111 h 8827"/>
                <a:gd name="T2" fmla="*/ 2792 w 8827"/>
                <a:gd name="T3" fmla="*/ 6737 h 8827"/>
                <a:gd name="T4" fmla="*/ 2499 w 8827"/>
                <a:gd name="T5" fmla="*/ 3003 h 8827"/>
                <a:gd name="T6" fmla="*/ 2543 w 8827"/>
                <a:gd name="T7" fmla="*/ 2950 h 8827"/>
                <a:gd name="T8" fmla="*/ 3367 w 8827"/>
                <a:gd name="T9" fmla="*/ 2943 h 8827"/>
                <a:gd name="T10" fmla="*/ 3420 w 8827"/>
                <a:gd name="T11" fmla="*/ 2981 h 8827"/>
                <a:gd name="T12" fmla="*/ 3446 w 8827"/>
                <a:gd name="T13" fmla="*/ 5944 h 8827"/>
                <a:gd name="T14" fmla="*/ 3912 w 8827"/>
                <a:gd name="T15" fmla="*/ 6331 h 8827"/>
                <a:gd name="T16" fmla="*/ 4377 w 8827"/>
                <a:gd name="T17" fmla="*/ 5944 h 8827"/>
                <a:gd name="T18" fmla="*/ 4405 w 8827"/>
                <a:gd name="T19" fmla="*/ 2984 h 8827"/>
                <a:gd name="T20" fmla="*/ 4460 w 8827"/>
                <a:gd name="T21" fmla="*/ 2943 h 8827"/>
                <a:gd name="T22" fmla="*/ 5282 w 8827"/>
                <a:gd name="T23" fmla="*/ 2949 h 8827"/>
                <a:gd name="T24" fmla="*/ 5323 w 8827"/>
                <a:gd name="T25" fmla="*/ 3000 h 8827"/>
                <a:gd name="T26" fmla="*/ 8285 w 8827"/>
                <a:gd name="T27" fmla="*/ 3456 h 8827"/>
                <a:gd name="T28" fmla="*/ 6677 w 8827"/>
                <a:gd name="T29" fmla="*/ 5448 h 8827"/>
                <a:gd name="T30" fmla="*/ 6648 w 8827"/>
                <a:gd name="T31" fmla="*/ 5511 h 8827"/>
                <a:gd name="T32" fmla="*/ 5820 w 8827"/>
                <a:gd name="T33" fmla="*/ 5531 h 8827"/>
                <a:gd name="T34" fmla="*/ 5762 w 8827"/>
                <a:gd name="T35" fmla="*/ 5504 h 8827"/>
                <a:gd name="T36" fmla="*/ 5741 w 8827"/>
                <a:gd name="T37" fmla="*/ 1391 h 8827"/>
                <a:gd name="T38" fmla="*/ 5766 w 8827"/>
                <a:gd name="T39" fmla="*/ 1334 h 8827"/>
                <a:gd name="T40" fmla="*/ 7373 w 8827"/>
                <a:gd name="T41" fmla="*/ 1309 h 8827"/>
                <a:gd name="T42" fmla="*/ 6879 w 8827"/>
                <a:gd name="T43" fmla="*/ 752 h 8827"/>
                <a:gd name="T44" fmla="*/ 3543 w 8827"/>
                <a:gd name="T45" fmla="*/ 80 h 8827"/>
                <a:gd name="T46" fmla="*/ 591 w 8827"/>
                <a:gd name="T47" fmla="*/ 2207 h 8827"/>
                <a:gd name="T48" fmla="*/ 226 w 8827"/>
                <a:gd name="T49" fmla="*/ 5826 h 8827"/>
                <a:gd name="T50" fmla="*/ 2733 w 8827"/>
                <a:gd name="T51" fmla="*/ 8499 h 8827"/>
                <a:gd name="T52" fmla="*/ 6356 w 8827"/>
                <a:gd name="T53" fmla="*/ 8377 h 8827"/>
                <a:gd name="T54" fmla="*/ 8682 w 8827"/>
                <a:gd name="T55" fmla="*/ 5557 h 8827"/>
                <a:gd name="T56" fmla="*/ 8536 w 8827"/>
                <a:gd name="T57" fmla="*/ 2832 h 8827"/>
                <a:gd name="T58" fmla="*/ 7517 w 8827"/>
                <a:gd name="T59" fmla="*/ 2918 h 8827"/>
                <a:gd name="T60" fmla="*/ 7458 w 8827"/>
                <a:gd name="T61" fmla="*/ 2237 h 8827"/>
                <a:gd name="T62" fmla="*/ 8034 w 8827"/>
                <a:gd name="T63" fmla="*/ 8206 h 8827"/>
                <a:gd name="T64" fmla="*/ 8211 w 8827"/>
                <a:gd name="T65" fmla="*/ 8285 h 8827"/>
                <a:gd name="T66" fmla="*/ 8267 w 8827"/>
                <a:gd name="T67" fmla="*/ 8472 h 8827"/>
                <a:gd name="T68" fmla="*/ 8166 w 8827"/>
                <a:gd name="T69" fmla="*/ 8637 h 8827"/>
                <a:gd name="T70" fmla="*/ 7973 w 8827"/>
                <a:gd name="T71" fmla="*/ 8669 h 8827"/>
                <a:gd name="T72" fmla="*/ 7823 w 8827"/>
                <a:gd name="T73" fmla="*/ 8544 h 8827"/>
                <a:gd name="T74" fmla="*/ 7803 w 8827"/>
                <a:gd name="T75" fmla="*/ 8391 h 8827"/>
                <a:gd name="T76" fmla="*/ 7915 w 8827"/>
                <a:gd name="T77" fmla="*/ 8237 h 8827"/>
                <a:gd name="T78" fmla="*/ 8010 w 8827"/>
                <a:gd name="T79" fmla="*/ 8242 h 8827"/>
                <a:gd name="T80" fmla="*/ 7866 w 8827"/>
                <a:gd name="T81" fmla="*/ 8319 h 8827"/>
                <a:gd name="T82" fmla="*/ 7828 w 8827"/>
                <a:gd name="T83" fmla="*/ 8480 h 8827"/>
                <a:gd name="T84" fmla="*/ 7924 w 8827"/>
                <a:gd name="T85" fmla="*/ 8613 h 8827"/>
                <a:gd name="T86" fmla="*/ 8087 w 8827"/>
                <a:gd name="T87" fmla="*/ 8630 h 8827"/>
                <a:gd name="T88" fmla="*/ 8208 w 8827"/>
                <a:gd name="T89" fmla="*/ 8517 h 8827"/>
                <a:gd name="T90" fmla="*/ 8212 w 8827"/>
                <a:gd name="T91" fmla="*/ 8373 h 8827"/>
                <a:gd name="T92" fmla="*/ 8104 w 8827"/>
                <a:gd name="T93" fmla="*/ 8257 h 8827"/>
                <a:gd name="T94" fmla="*/ 8003 w 8827"/>
                <a:gd name="T95" fmla="*/ 8309 h 8827"/>
                <a:gd name="T96" fmla="*/ 8102 w 8827"/>
                <a:gd name="T97" fmla="*/ 8327 h 8827"/>
                <a:gd name="T98" fmla="*/ 8111 w 8827"/>
                <a:gd name="T99" fmla="*/ 8335 h 8827"/>
                <a:gd name="T100" fmla="*/ 8128 w 8827"/>
                <a:gd name="T101" fmla="*/ 8378 h 8827"/>
                <a:gd name="T102" fmla="*/ 8111 w 8827"/>
                <a:gd name="T103" fmla="*/ 8424 h 8827"/>
                <a:gd name="T104" fmla="*/ 8077 w 8827"/>
                <a:gd name="T105" fmla="*/ 8444 h 8827"/>
                <a:gd name="T106" fmla="*/ 8114 w 8827"/>
                <a:gd name="T107" fmla="*/ 8482 h 8827"/>
                <a:gd name="T108" fmla="*/ 8093 w 8827"/>
                <a:gd name="T109" fmla="*/ 8570 h 8827"/>
                <a:gd name="T110" fmla="*/ 8074 w 8827"/>
                <a:gd name="T111" fmla="*/ 8492 h 8827"/>
                <a:gd name="T112" fmla="*/ 8048 w 8827"/>
                <a:gd name="T113" fmla="*/ 8462 h 8827"/>
                <a:gd name="T114" fmla="*/ 8032 w 8827"/>
                <a:gd name="T115" fmla="*/ 8432 h 8827"/>
                <a:gd name="T116" fmla="*/ 8081 w 8827"/>
                <a:gd name="T117" fmla="*/ 8393 h 8827"/>
                <a:gd name="T118" fmla="*/ 8048 w 8827"/>
                <a:gd name="T119" fmla="*/ 8345 h 8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27" h="8827">
                  <a:moveTo>
                    <a:pt x="5325" y="5810"/>
                  </a:moveTo>
                  <a:lnTo>
                    <a:pt x="5319" y="5968"/>
                  </a:lnTo>
                  <a:lnTo>
                    <a:pt x="5300" y="6117"/>
                  </a:lnTo>
                  <a:lnTo>
                    <a:pt x="5270" y="6259"/>
                  </a:lnTo>
                  <a:lnTo>
                    <a:pt x="5227" y="6392"/>
                  </a:lnTo>
                  <a:lnTo>
                    <a:pt x="5173" y="6516"/>
                  </a:lnTo>
                  <a:lnTo>
                    <a:pt x="5108" y="6631"/>
                  </a:lnTo>
                  <a:lnTo>
                    <a:pt x="5033" y="6736"/>
                  </a:lnTo>
                  <a:lnTo>
                    <a:pt x="4946" y="6832"/>
                  </a:lnTo>
                  <a:lnTo>
                    <a:pt x="4850" y="6917"/>
                  </a:lnTo>
                  <a:lnTo>
                    <a:pt x="4743" y="6993"/>
                  </a:lnTo>
                  <a:lnTo>
                    <a:pt x="4627" y="7057"/>
                  </a:lnTo>
                  <a:lnTo>
                    <a:pt x="4502" y="7111"/>
                  </a:lnTo>
                  <a:lnTo>
                    <a:pt x="4367" y="7153"/>
                  </a:lnTo>
                  <a:lnTo>
                    <a:pt x="4224" y="7183"/>
                  </a:lnTo>
                  <a:lnTo>
                    <a:pt x="4073" y="7202"/>
                  </a:lnTo>
                  <a:lnTo>
                    <a:pt x="3914" y="7208"/>
                  </a:lnTo>
                  <a:lnTo>
                    <a:pt x="3754" y="7202"/>
                  </a:lnTo>
                  <a:lnTo>
                    <a:pt x="3602" y="7184"/>
                  </a:lnTo>
                  <a:lnTo>
                    <a:pt x="3459" y="7153"/>
                  </a:lnTo>
                  <a:lnTo>
                    <a:pt x="3325" y="7111"/>
                  </a:lnTo>
                  <a:lnTo>
                    <a:pt x="3199" y="7058"/>
                  </a:lnTo>
                  <a:lnTo>
                    <a:pt x="3082" y="6993"/>
                  </a:lnTo>
                  <a:lnTo>
                    <a:pt x="2975" y="6918"/>
                  </a:lnTo>
                  <a:lnTo>
                    <a:pt x="2878" y="6833"/>
                  </a:lnTo>
                  <a:lnTo>
                    <a:pt x="2792" y="6737"/>
                  </a:lnTo>
                  <a:lnTo>
                    <a:pt x="2715" y="6631"/>
                  </a:lnTo>
                  <a:lnTo>
                    <a:pt x="2650" y="6516"/>
                  </a:lnTo>
                  <a:lnTo>
                    <a:pt x="2596" y="6392"/>
                  </a:lnTo>
                  <a:lnTo>
                    <a:pt x="2553" y="6259"/>
                  </a:lnTo>
                  <a:lnTo>
                    <a:pt x="2522" y="6118"/>
                  </a:lnTo>
                  <a:lnTo>
                    <a:pt x="2503" y="5968"/>
                  </a:lnTo>
                  <a:lnTo>
                    <a:pt x="2497" y="5810"/>
                  </a:lnTo>
                  <a:lnTo>
                    <a:pt x="2497" y="3023"/>
                  </a:lnTo>
                  <a:lnTo>
                    <a:pt x="2497" y="3023"/>
                  </a:lnTo>
                  <a:lnTo>
                    <a:pt x="2497" y="3017"/>
                  </a:lnTo>
                  <a:lnTo>
                    <a:pt x="2497" y="3012"/>
                  </a:lnTo>
                  <a:lnTo>
                    <a:pt x="2498" y="3008"/>
                  </a:lnTo>
                  <a:lnTo>
                    <a:pt x="2499" y="3003"/>
                  </a:lnTo>
                  <a:lnTo>
                    <a:pt x="2501" y="2998"/>
                  </a:lnTo>
                  <a:lnTo>
                    <a:pt x="2503" y="2993"/>
                  </a:lnTo>
                  <a:lnTo>
                    <a:pt x="2505" y="2988"/>
                  </a:lnTo>
                  <a:lnTo>
                    <a:pt x="2508" y="2984"/>
                  </a:lnTo>
                  <a:lnTo>
                    <a:pt x="2511" y="2979"/>
                  </a:lnTo>
                  <a:lnTo>
                    <a:pt x="2514" y="2974"/>
                  </a:lnTo>
                  <a:lnTo>
                    <a:pt x="2517" y="2970"/>
                  </a:lnTo>
                  <a:lnTo>
                    <a:pt x="2521" y="2966"/>
                  </a:lnTo>
                  <a:lnTo>
                    <a:pt x="2525" y="2962"/>
                  </a:lnTo>
                  <a:lnTo>
                    <a:pt x="2529" y="2959"/>
                  </a:lnTo>
                  <a:lnTo>
                    <a:pt x="2534" y="2956"/>
                  </a:lnTo>
                  <a:lnTo>
                    <a:pt x="2539" y="2953"/>
                  </a:lnTo>
                  <a:lnTo>
                    <a:pt x="2543" y="2950"/>
                  </a:lnTo>
                  <a:lnTo>
                    <a:pt x="2548" y="2948"/>
                  </a:lnTo>
                  <a:lnTo>
                    <a:pt x="2552" y="2946"/>
                  </a:lnTo>
                  <a:lnTo>
                    <a:pt x="2557" y="2945"/>
                  </a:lnTo>
                  <a:lnTo>
                    <a:pt x="2562" y="2944"/>
                  </a:lnTo>
                  <a:lnTo>
                    <a:pt x="2567" y="2943"/>
                  </a:lnTo>
                  <a:lnTo>
                    <a:pt x="2572" y="2942"/>
                  </a:lnTo>
                  <a:lnTo>
                    <a:pt x="2577" y="2942"/>
                  </a:lnTo>
                  <a:lnTo>
                    <a:pt x="3352" y="2942"/>
                  </a:lnTo>
                  <a:lnTo>
                    <a:pt x="3352" y="2942"/>
                  </a:lnTo>
                  <a:lnTo>
                    <a:pt x="3352" y="2942"/>
                  </a:lnTo>
                  <a:lnTo>
                    <a:pt x="3357" y="2942"/>
                  </a:lnTo>
                  <a:lnTo>
                    <a:pt x="3362" y="2942"/>
                  </a:lnTo>
                  <a:lnTo>
                    <a:pt x="3367" y="2943"/>
                  </a:lnTo>
                  <a:lnTo>
                    <a:pt x="3371" y="2944"/>
                  </a:lnTo>
                  <a:lnTo>
                    <a:pt x="3376" y="2945"/>
                  </a:lnTo>
                  <a:lnTo>
                    <a:pt x="3381" y="2947"/>
                  </a:lnTo>
                  <a:lnTo>
                    <a:pt x="3386" y="2949"/>
                  </a:lnTo>
                  <a:lnTo>
                    <a:pt x="3391" y="2952"/>
                  </a:lnTo>
                  <a:lnTo>
                    <a:pt x="3395" y="2955"/>
                  </a:lnTo>
                  <a:lnTo>
                    <a:pt x="3400" y="2958"/>
                  </a:lnTo>
                  <a:lnTo>
                    <a:pt x="3404" y="2961"/>
                  </a:lnTo>
                  <a:lnTo>
                    <a:pt x="3407" y="2964"/>
                  </a:lnTo>
                  <a:lnTo>
                    <a:pt x="3411" y="2968"/>
                  </a:lnTo>
                  <a:lnTo>
                    <a:pt x="3414" y="2972"/>
                  </a:lnTo>
                  <a:lnTo>
                    <a:pt x="3417" y="2976"/>
                  </a:lnTo>
                  <a:lnTo>
                    <a:pt x="3420" y="2981"/>
                  </a:lnTo>
                  <a:lnTo>
                    <a:pt x="3422" y="2985"/>
                  </a:lnTo>
                  <a:lnTo>
                    <a:pt x="3424" y="2990"/>
                  </a:lnTo>
                  <a:lnTo>
                    <a:pt x="3426" y="2995"/>
                  </a:lnTo>
                  <a:lnTo>
                    <a:pt x="3427" y="3000"/>
                  </a:lnTo>
                  <a:lnTo>
                    <a:pt x="3428" y="3004"/>
                  </a:lnTo>
                  <a:lnTo>
                    <a:pt x="3429" y="3009"/>
                  </a:lnTo>
                  <a:lnTo>
                    <a:pt x="3429" y="3014"/>
                  </a:lnTo>
                  <a:lnTo>
                    <a:pt x="3430" y="3020"/>
                  </a:lnTo>
                  <a:lnTo>
                    <a:pt x="3430" y="3025"/>
                  </a:lnTo>
                  <a:lnTo>
                    <a:pt x="3430" y="5742"/>
                  </a:lnTo>
                  <a:lnTo>
                    <a:pt x="3431" y="5814"/>
                  </a:lnTo>
                  <a:lnTo>
                    <a:pt x="3437" y="5882"/>
                  </a:lnTo>
                  <a:lnTo>
                    <a:pt x="3446" y="5944"/>
                  </a:lnTo>
                  <a:lnTo>
                    <a:pt x="3459" y="6002"/>
                  </a:lnTo>
                  <a:lnTo>
                    <a:pt x="3476" y="6055"/>
                  </a:lnTo>
                  <a:lnTo>
                    <a:pt x="3497" y="6103"/>
                  </a:lnTo>
                  <a:lnTo>
                    <a:pt x="3521" y="6147"/>
                  </a:lnTo>
                  <a:lnTo>
                    <a:pt x="3549" y="6186"/>
                  </a:lnTo>
                  <a:lnTo>
                    <a:pt x="3581" y="6220"/>
                  </a:lnTo>
                  <a:lnTo>
                    <a:pt x="3616" y="6250"/>
                  </a:lnTo>
                  <a:lnTo>
                    <a:pt x="3656" y="6275"/>
                  </a:lnTo>
                  <a:lnTo>
                    <a:pt x="3699" y="6295"/>
                  </a:lnTo>
                  <a:lnTo>
                    <a:pt x="3747" y="6311"/>
                  </a:lnTo>
                  <a:lnTo>
                    <a:pt x="3798" y="6322"/>
                  </a:lnTo>
                  <a:lnTo>
                    <a:pt x="3853" y="6329"/>
                  </a:lnTo>
                  <a:lnTo>
                    <a:pt x="3912" y="6331"/>
                  </a:lnTo>
                  <a:lnTo>
                    <a:pt x="3970" y="6329"/>
                  </a:lnTo>
                  <a:lnTo>
                    <a:pt x="4025" y="6322"/>
                  </a:lnTo>
                  <a:lnTo>
                    <a:pt x="4077" y="6311"/>
                  </a:lnTo>
                  <a:lnTo>
                    <a:pt x="4124" y="6295"/>
                  </a:lnTo>
                  <a:lnTo>
                    <a:pt x="4167" y="6275"/>
                  </a:lnTo>
                  <a:lnTo>
                    <a:pt x="4207" y="6250"/>
                  </a:lnTo>
                  <a:lnTo>
                    <a:pt x="4242" y="6220"/>
                  </a:lnTo>
                  <a:lnTo>
                    <a:pt x="4274" y="6186"/>
                  </a:lnTo>
                  <a:lnTo>
                    <a:pt x="4302" y="6147"/>
                  </a:lnTo>
                  <a:lnTo>
                    <a:pt x="4327" y="6103"/>
                  </a:lnTo>
                  <a:lnTo>
                    <a:pt x="4347" y="6055"/>
                  </a:lnTo>
                  <a:lnTo>
                    <a:pt x="4364" y="6002"/>
                  </a:lnTo>
                  <a:lnTo>
                    <a:pt x="4377" y="5944"/>
                  </a:lnTo>
                  <a:lnTo>
                    <a:pt x="4386" y="5882"/>
                  </a:lnTo>
                  <a:lnTo>
                    <a:pt x="4392" y="5814"/>
                  </a:lnTo>
                  <a:lnTo>
                    <a:pt x="4394" y="5742"/>
                  </a:lnTo>
                  <a:lnTo>
                    <a:pt x="4394" y="3023"/>
                  </a:lnTo>
                  <a:lnTo>
                    <a:pt x="4394" y="3023"/>
                  </a:lnTo>
                  <a:lnTo>
                    <a:pt x="4394" y="3017"/>
                  </a:lnTo>
                  <a:lnTo>
                    <a:pt x="4395" y="3012"/>
                  </a:lnTo>
                  <a:lnTo>
                    <a:pt x="4395" y="3008"/>
                  </a:lnTo>
                  <a:lnTo>
                    <a:pt x="4397" y="3003"/>
                  </a:lnTo>
                  <a:lnTo>
                    <a:pt x="4398" y="2998"/>
                  </a:lnTo>
                  <a:lnTo>
                    <a:pt x="4400" y="2993"/>
                  </a:lnTo>
                  <a:lnTo>
                    <a:pt x="4402" y="2988"/>
                  </a:lnTo>
                  <a:lnTo>
                    <a:pt x="4405" y="2984"/>
                  </a:lnTo>
                  <a:lnTo>
                    <a:pt x="4407" y="2979"/>
                  </a:lnTo>
                  <a:lnTo>
                    <a:pt x="4411" y="2974"/>
                  </a:lnTo>
                  <a:lnTo>
                    <a:pt x="4414" y="2970"/>
                  </a:lnTo>
                  <a:lnTo>
                    <a:pt x="4418" y="2966"/>
                  </a:lnTo>
                  <a:lnTo>
                    <a:pt x="4422" y="2963"/>
                  </a:lnTo>
                  <a:lnTo>
                    <a:pt x="4427" y="2959"/>
                  </a:lnTo>
                  <a:lnTo>
                    <a:pt x="4431" y="2956"/>
                  </a:lnTo>
                  <a:lnTo>
                    <a:pt x="4436" y="2953"/>
                  </a:lnTo>
                  <a:lnTo>
                    <a:pt x="4441" y="2950"/>
                  </a:lnTo>
                  <a:lnTo>
                    <a:pt x="4446" y="2948"/>
                  </a:lnTo>
                  <a:lnTo>
                    <a:pt x="4450" y="2946"/>
                  </a:lnTo>
                  <a:lnTo>
                    <a:pt x="4455" y="2945"/>
                  </a:lnTo>
                  <a:lnTo>
                    <a:pt x="4460" y="2943"/>
                  </a:lnTo>
                  <a:lnTo>
                    <a:pt x="4465" y="2942"/>
                  </a:lnTo>
                  <a:lnTo>
                    <a:pt x="4470" y="2942"/>
                  </a:lnTo>
                  <a:lnTo>
                    <a:pt x="4475" y="2942"/>
                  </a:lnTo>
                  <a:lnTo>
                    <a:pt x="5244" y="2942"/>
                  </a:lnTo>
                  <a:lnTo>
                    <a:pt x="5244" y="2942"/>
                  </a:lnTo>
                  <a:lnTo>
                    <a:pt x="5246" y="2942"/>
                  </a:lnTo>
                  <a:lnTo>
                    <a:pt x="5252" y="2942"/>
                  </a:lnTo>
                  <a:lnTo>
                    <a:pt x="5257" y="2942"/>
                  </a:lnTo>
                  <a:lnTo>
                    <a:pt x="5262" y="2943"/>
                  </a:lnTo>
                  <a:lnTo>
                    <a:pt x="5267" y="2944"/>
                  </a:lnTo>
                  <a:lnTo>
                    <a:pt x="5272" y="2945"/>
                  </a:lnTo>
                  <a:lnTo>
                    <a:pt x="5277" y="2947"/>
                  </a:lnTo>
                  <a:lnTo>
                    <a:pt x="5282" y="2949"/>
                  </a:lnTo>
                  <a:lnTo>
                    <a:pt x="5286" y="2952"/>
                  </a:lnTo>
                  <a:lnTo>
                    <a:pt x="5291" y="2955"/>
                  </a:lnTo>
                  <a:lnTo>
                    <a:pt x="5295" y="2958"/>
                  </a:lnTo>
                  <a:lnTo>
                    <a:pt x="5299" y="2961"/>
                  </a:lnTo>
                  <a:lnTo>
                    <a:pt x="5303" y="2964"/>
                  </a:lnTo>
                  <a:lnTo>
                    <a:pt x="5306" y="2968"/>
                  </a:lnTo>
                  <a:lnTo>
                    <a:pt x="5310" y="2972"/>
                  </a:lnTo>
                  <a:lnTo>
                    <a:pt x="5313" y="2976"/>
                  </a:lnTo>
                  <a:lnTo>
                    <a:pt x="5315" y="2981"/>
                  </a:lnTo>
                  <a:lnTo>
                    <a:pt x="5318" y="2985"/>
                  </a:lnTo>
                  <a:lnTo>
                    <a:pt x="5320" y="2990"/>
                  </a:lnTo>
                  <a:lnTo>
                    <a:pt x="5322" y="2995"/>
                  </a:lnTo>
                  <a:lnTo>
                    <a:pt x="5323" y="3000"/>
                  </a:lnTo>
                  <a:lnTo>
                    <a:pt x="5324" y="3005"/>
                  </a:lnTo>
                  <a:lnTo>
                    <a:pt x="5325" y="3010"/>
                  </a:lnTo>
                  <a:lnTo>
                    <a:pt x="5325" y="3015"/>
                  </a:lnTo>
                  <a:lnTo>
                    <a:pt x="5325" y="3021"/>
                  </a:lnTo>
                  <a:lnTo>
                    <a:pt x="5325" y="3023"/>
                  </a:lnTo>
                  <a:lnTo>
                    <a:pt x="5325" y="5810"/>
                  </a:lnTo>
                  <a:close/>
                  <a:moveTo>
                    <a:pt x="8536" y="2832"/>
                  </a:moveTo>
                  <a:lnTo>
                    <a:pt x="8515" y="2948"/>
                  </a:lnTo>
                  <a:lnTo>
                    <a:pt x="8485" y="3060"/>
                  </a:lnTo>
                  <a:lnTo>
                    <a:pt x="8446" y="3167"/>
                  </a:lnTo>
                  <a:lnTo>
                    <a:pt x="8400" y="3269"/>
                  </a:lnTo>
                  <a:lnTo>
                    <a:pt x="8346" y="3366"/>
                  </a:lnTo>
                  <a:lnTo>
                    <a:pt x="8285" y="3456"/>
                  </a:lnTo>
                  <a:lnTo>
                    <a:pt x="8218" y="3540"/>
                  </a:lnTo>
                  <a:lnTo>
                    <a:pt x="8144" y="3617"/>
                  </a:lnTo>
                  <a:lnTo>
                    <a:pt x="8064" y="3687"/>
                  </a:lnTo>
                  <a:lnTo>
                    <a:pt x="7979" y="3749"/>
                  </a:lnTo>
                  <a:lnTo>
                    <a:pt x="7889" y="3802"/>
                  </a:lnTo>
                  <a:lnTo>
                    <a:pt x="7794" y="3847"/>
                  </a:lnTo>
                  <a:lnTo>
                    <a:pt x="7694" y="3882"/>
                  </a:lnTo>
                  <a:lnTo>
                    <a:pt x="7591" y="3908"/>
                  </a:lnTo>
                  <a:lnTo>
                    <a:pt x="7485" y="3924"/>
                  </a:lnTo>
                  <a:lnTo>
                    <a:pt x="7375" y="3930"/>
                  </a:lnTo>
                  <a:lnTo>
                    <a:pt x="6677" y="3930"/>
                  </a:lnTo>
                  <a:lnTo>
                    <a:pt x="6677" y="5448"/>
                  </a:lnTo>
                  <a:lnTo>
                    <a:pt x="6677" y="5448"/>
                  </a:lnTo>
                  <a:lnTo>
                    <a:pt x="6677" y="5454"/>
                  </a:lnTo>
                  <a:lnTo>
                    <a:pt x="6676" y="5459"/>
                  </a:lnTo>
                  <a:lnTo>
                    <a:pt x="6675" y="5464"/>
                  </a:lnTo>
                  <a:lnTo>
                    <a:pt x="6674" y="5469"/>
                  </a:lnTo>
                  <a:lnTo>
                    <a:pt x="6672" y="5474"/>
                  </a:lnTo>
                  <a:lnTo>
                    <a:pt x="6670" y="5479"/>
                  </a:lnTo>
                  <a:lnTo>
                    <a:pt x="6668" y="5484"/>
                  </a:lnTo>
                  <a:lnTo>
                    <a:pt x="6665" y="5488"/>
                  </a:lnTo>
                  <a:lnTo>
                    <a:pt x="6662" y="5493"/>
                  </a:lnTo>
                  <a:lnTo>
                    <a:pt x="6659" y="5498"/>
                  </a:lnTo>
                  <a:lnTo>
                    <a:pt x="6655" y="5503"/>
                  </a:lnTo>
                  <a:lnTo>
                    <a:pt x="6652" y="5507"/>
                  </a:lnTo>
                  <a:lnTo>
                    <a:pt x="6648" y="5511"/>
                  </a:lnTo>
                  <a:lnTo>
                    <a:pt x="6644" y="5514"/>
                  </a:lnTo>
                  <a:lnTo>
                    <a:pt x="6639" y="5517"/>
                  </a:lnTo>
                  <a:lnTo>
                    <a:pt x="6634" y="5520"/>
                  </a:lnTo>
                  <a:lnTo>
                    <a:pt x="6630" y="5523"/>
                  </a:lnTo>
                  <a:lnTo>
                    <a:pt x="6625" y="5525"/>
                  </a:lnTo>
                  <a:lnTo>
                    <a:pt x="6620" y="5527"/>
                  </a:lnTo>
                  <a:lnTo>
                    <a:pt x="6615" y="5529"/>
                  </a:lnTo>
                  <a:lnTo>
                    <a:pt x="6610" y="5530"/>
                  </a:lnTo>
                  <a:lnTo>
                    <a:pt x="6605" y="5531"/>
                  </a:lnTo>
                  <a:lnTo>
                    <a:pt x="6600" y="5531"/>
                  </a:lnTo>
                  <a:lnTo>
                    <a:pt x="6594" y="5531"/>
                  </a:lnTo>
                  <a:lnTo>
                    <a:pt x="5820" y="5531"/>
                  </a:lnTo>
                  <a:lnTo>
                    <a:pt x="5820" y="5531"/>
                  </a:lnTo>
                  <a:lnTo>
                    <a:pt x="5815" y="5531"/>
                  </a:lnTo>
                  <a:lnTo>
                    <a:pt x="5810" y="5531"/>
                  </a:lnTo>
                  <a:lnTo>
                    <a:pt x="5805" y="5530"/>
                  </a:lnTo>
                  <a:lnTo>
                    <a:pt x="5800" y="5529"/>
                  </a:lnTo>
                  <a:lnTo>
                    <a:pt x="5795" y="5527"/>
                  </a:lnTo>
                  <a:lnTo>
                    <a:pt x="5791" y="5525"/>
                  </a:lnTo>
                  <a:lnTo>
                    <a:pt x="5786" y="5523"/>
                  </a:lnTo>
                  <a:lnTo>
                    <a:pt x="5781" y="5520"/>
                  </a:lnTo>
                  <a:lnTo>
                    <a:pt x="5777" y="5517"/>
                  </a:lnTo>
                  <a:lnTo>
                    <a:pt x="5773" y="5514"/>
                  </a:lnTo>
                  <a:lnTo>
                    <a:pt x="5769" y="5511"/>
                  </a:lnTo>
                  <a:lnTo>
                    <a:pt x="5765" y="5508"/>
                  </a:lnTo>
                  <a:lnTo>
                    <a:pt x="5762" y="5504"/>
                  </a:lnTo>
                  <a:lnTo>
                    <a:pt x="5758" y="5500"/>
                  </a:lnTo>
                  <a:lnTo>
                    <a:pt x="5755" y="5496"/>
                  </a:lnTo>
                  <a:lnTo>
                    <a:pt x="5752" y="5491"/>
                  </a:lnTo>
                  <a:lnTo>
                    <a:pt x="5750" y="5487"/>
                  </a:lnTo>
                  <a:lnTo>
                    <a:pt x="5747" y="5482"/>
                  </a:lnTo>
                  <a:lnTo>
                    <a:pt x="5746" y="5477"/>
                  </a:lnTo>
                  <a:lnTo>
                    <a:pt x="5744" y="5472"/>
                  </a:lnTo>
                  <a:lnTo>
                    <a:pt x="5743" y="5468"/>
                  </a:lnTo>
                  <a:lnTo>
                    <a:pt x="5742" y="5463"/>
                  </a:lnTo>
                  <a:lnTo>
                    <a:pt x="5742" y="5458"/>
                  </a:lnTo>
                  <a:lnTo>
                    <a:pt x="5741" y="5452"/>
                  </a:lnTo>
                  <a:lnTo>
                    <a:pt x="5741" y="5448"/>
                  </a:lnTo>
                  <a:lnTo>
                    <a:pt x="5741" y="1391"/>
                  </a:lnTo>
                  <a:lnTo>
                    <a:pt x="5741" y="1391"/>
                  </a:lnTo>
                  <a:lnTo>
                    <a:pt x="5742" y="1386"/>
                  </a:lnTo>
                  <a:lnTo>
                    <a:pt x="5743" y="1381"/>
                  </a:lnTo>
                  <a:lnTo>
                    <a:pt x="5744" y="1375"/>
                  </a:lnTo>
                  <a:lnTo>
                    <a:pt x="5745" y="1371"/>
                  </a:lnTo>
                  <a:lnTo>
                    <a:pt x="5746" y="1366"/>
                  </a:lnTo>
                  <a:lnTo>
                    <a:pt x="5748" y="1361"/>
                  </a:lnTo>
                  <a:lnTo>
                    <a:pt x="5751" y="1356"/>
                  </a:lnTo>
                  <a:lnTo>
                    <a:pt x="5753" y="1351"/>
                  </a:lnTo>
                  <a:lnTo>
                    <a:pt x="5756" y="1346"/>
                  </a:lnTo>
                  <a:lnTo>
                    <a:pt x="5759" y="1342"/>
                  </a:lnTo>
                  <a:lnTo>
                    <a:pt x="5763" y="1338"/>
                  </a:lnTo>
                  <a:lnTo>
                    <a:pt x="5766" y="1334"/>
                  </a:lnTo>
                  <a:lnTo>
                    <a:pt x="5770" y="1330"/>
                  </a:lnTo>
                  <a:lnTo>
                    <a:pt x="5775" y="1326"/>
                  </a:lnTo>
                  <a:lnTo>
                    <a:pt x="5779" y="1323"/>
                  </a:lnTo>
                  <a:lnTo>
                    <a:pt x="5784" y="1320"/>
                  </a:lnTo>
                  <a:lnTo>
                    <a:pt x="5789" y="1317"/>
                  </a:lnTo>
                  <a:lnTo>
                    <a:pt x="5794" y="1315"/>
                  </a:lnTo>
                  <a:lnTo>
                    <a:pt x="5799" y="1313"/>
                  </a:lnTo>
                  <a:lnTo>
                    <a:pt x="5804" y="1311"/>
                  </a:lnTo>
                  <a:lnTo>
                    <a:pt x="5809" y="1310"/>
                  </a:lnTo>
                  <a:lnTo>
                    <a:pt x="5814" y="1309"/>
                  </a:lnTo>
                  <a:lnTo>
                    <a:pt x="5819" y="1309"/>
                  </a:lnTo>
                  <a:lnTo>
                    <a:pt x="5824" y="1309"/>
                  </a:lnTo>
                  <a:lnTo>
                    <a:pt x="7373" y="1309"/>
                  </a:lnTo>
                  <a:lnTo>
                    <a:pt x="7373" y="1309"/>
                  </a:lnTo>
                  <a:lnTo>
                    <a:pt x="7376" y="1309"/>
                  </a:lnTo>
                  <a:lnTo>
                    <a:pt x="7424" y="1310"/>
                  </a:lnTo>
                  <a:lnTo>
                    <a:pt x="7470" y="1312"/>
                  </a:lnTo>
                  <a:lnTo>
                    <a:pt x="7516" y="1316"/>
                  </a:lnTo>
                  <a:lnTo>
                    <a:pt x="7563" y="1323"/>
                  </a:lnTo>
                  <a:lnTo>
                    <a:pt x="7563" y="1323"/>
                  </a:lnTo>
                  <a:lnTo>
                    <a:pt x="7453" y="1214"/>
                  </a:lnTo>
                  <a:lnTo>
                    <a:pt x="7343" y="1111"/>
                  </a:lnTo>
                  <a:lnTo>
                    <a:pt x="7231" y="1015"/>
                  </a:lnTo>
                  <a:lnTo>
                    <a:pt x="7118" y="923"/>
                  </a:lnTo>
                  <a:lnTo>
                    <a:pt x="7001" y="836"/>
                  </a:lnTo>
                  <a:lnTo>
                    <a:pt x="6879" y="752"/>
                  </a:lnTo>
                  <a:lnTo>
                    <a:pt x="6753" y="670"/>
                  </a:lnTo>
                  <a:lnTo>
                    <a:pt x="6619" y="591"/>
                  </a:lnTo>
                  <a:lnTo>
                    <a:pt x="6356" y="449"/>
                  </a:lnTo>
                  <a:lnTo>
                    <a:pt x="6092" y="327"/>
                  </a:lnTo>
                  <a:lnTo>
                    <a:pt x="5826" y="225"/>
                  </a:lnTo>
                  <a:lnTo>
                    <a:pt x="5557" y="143"/>
                  </a:lnTo>
                  <a:lnTo>
                    <a:pt x="5282" y="80"/>
                  </a:lnTo>
                  <a:lnTo>
                    <a:pt x="5001" y="35"/>
                  </a:lnTo>
                  <a:lnTo>
                    <a:pt x="4712" y="9"/>
                  </a:lnTo>
                  <a:lnTo>
                    <a:pt x="4412" y="0"/>
                  </a:lnTo>
                  <a:lnTo>
                    <a:pt x="4113" y="9"/>
                  </a:lnTo>
                  <a:lnTo>
                    <a:pt x="3824" y="35"/>
                  </a:lnTo>
                  <a:lnTo>
                    <a:pt x="3543" y="80"/>
                  </a:lnTo>
                  <a:lnTo>
                    <a:pt x="3268" y="143"/>
                  </a:lnTo>
                  <a:lnTo>
                    <a:pt x="2999" y="225"/>
                  </a:lnTo>
                  <a:lnTo>
                    <a:pt x="2733" y="327"/>
                  </a:lnTo>
                  <a:lnTo>
                    <a:pt x="2469" y="449"/>
                  </a:lnTo>
                  <a:lnTo>
                    <a:pt x="2206" y="591"/>
                  </a:lnTo>
                  <a:lnTo>
                    <a:pt x="1951" y="748"/>
                  </a:lnTo>
                  <a:lnTo>
                    <a:pt x="1714" y="916"/>
                  </a:lnTo>
                  <a:lnTo>
                    <a:pt x="1493" y="1095"/>
                  </a:lnTo>
                  <a:lnTo>
                    <a:pt x="1287" y="1287"/>
                  </a:lnTo>
                  <a:lnTo>
                    <a:pt x="1095" y="1494"/>
                  </a:lnTo>
                  <a:lnTo>
                    <a:pt x="916" y="1715"/>
                  </a:lnTo>
                  <a:lnTo>
                    <a:pt x="748" y="1952"/>
                  </a:lnTo>
                  <a:lnTo>
                    <a:pt x="591" y="2207"/>
                  </a:lnTo>
                  <a:lnTo>
                    <a:pt x="449" y="2470"/>
                  </a:lnTo>
                  <a:lnTo>
                    <a:pt x="327" y="2734"/>
                  </a:lnTo>
                  <a:lnTo>
                    <a:pt x="226" y="3000"/>
                  </a:lnTo>
                  <a:lnTo>
                    <a:pt x="143" y="3269"/>
                  </a:lnTo>
                  <a:lnTo>
                    <a:pt x="80" y="3543"/>
                  </a:lnTo>
                  <a:lnTo>
                    <a:pt x="35" y="3824"/>
                  </a:lnTo>
                  <a:lnTo>
                    <a:pt x="9" y="4113"/>
                  </a:lnTo>
                  <a:lnTo>
                    <a:pt x="0" y="4413"/>
                  </a:lnTo>
                  <a:lnTo>
                    <a:pt x="9" y="4712"/>
                  </a:lnTo>
                  <a:lnTo>
                    <a:pt x="35" y="5001"/>
                  </a:lnTo>
                  <a:lnTo>
                    <a:pt x="80" y="5282"/>
                  </a:lnTo>
                  <a:lnTo>
                    <a:pt x="143" y="5557"/>
                  </a:lnTo>
                  <a:lnTo>
                    <a:pt x="226" y="5826"/>
                  </a:lnTo>
                  <a:lnTo>
                    <a:pt x="327" y="6092"/>
                  </a:lnTo>
                  <a:lnTo>
                    <a:pt x="449" y="6356"/>
                  </a:lnTo>
                  <a:lnTo>
                    <a:pt x="591" y="6619"/>
                  </a:lnTo>
                  <a:lnTo>
                    <a:pt x="748" y="6874"/>
                  </a:lnTo>
                  <a:lnTo>
                    <a:pt x="916" y="7111"/>
                  </a:lnTo>
                  <a:lnTo>
                    <a:pt x="1095" y="7332"/>
                  </a:lnTo>
                  <a:lnTo>
                    <a:pt x="1287" y="7539"/>
                  </a:lnTo>
                  <a:lnTo>
                    <a:pt x="1493" y="7731"/>
                  </a:lnTo>
                  <a:lnTo>
                    <a:pt x="1714" y="7910"/>
                  </a:lnTo>
                  <a:lnTo>
                    <a:pt x="1951" y="8078"/>
                  </a:lnTo>
                  <a:lnTo>
                    <a:pt x="2206" y="8235"/>
                  </a:lnTo>
                  <a:lnTo>
                    <a:pt x="2469" y="8377"/>
                  </a:lnTo>
                  <a:lnTo>
                    <a:pt x="2733" y="8499"/>
                  </a:lnTo>
                  <a:lnTo>
                    <a:pt x="2999" y="8601"/>
                  </a:lnTo>
                  <a:lnTo>
                    <a:pt x="3268" y="8683"/>
                  </a:lnTo>
                  <a:lnTo>
                    <a:pt x="3543" y="8746"/>
                  </a:lnTo>
                  <a:lnTo>
                    <a:pt x="3824" y="8791"/>
                  </a:lnTo>
                  <a:lnTo>
                    <a:pt x="4113" y="8817"/>
                  </a:lnTo>
                  <a:lnTo>
                    <a:pt x="4412" y="8826"/>
                  </a:lnTo>
                  <a:lnTo>
                    <a:pt x="4712" y="8817"/>
                  </a:lnTo>
                  <a:lnTo>
                    <a:pt x="5001" y="8791"/>
                  </a:lnTo>
                  <a:lnTo>
                    <a:pt x="5282" y="8746"/>
                  </a:lnTo>
                  <a:lnTo>
                    <a:pt x="5557" y="8683"/>
                  </a:lnTo>
                  <a:lnTo>
                    <a:pt x="5826" y="8601"/>
                  </a:lnTo>
                  <a:lnTo>
                    <a:pt x="6092" y="8499"/>
                  </a:lnTo>
                  <a:lnTo>
                    <a:pt x="6356" y="8377"/>
                  </a:lnTo>
                  <a:lnTo>
                    <a:pt x="6619" y="8235"/>
                  </a:lnTo>
                  <a:lnTo>
                    <a:pt x="6874" y="8078"/>
                  </a:lnTo>
                  <a:lnTo>
                    <a:pt x="7111" y="7910"/>
                  </a:lnTo>
                  <a:lnTo>
                    <a:pt x="7332" y="7731"/>
                  </a:lnTo>
                  <a:lnTo>
                    <a:pt x="7538" y="7539"/>
                  </a:lnTo>
                  <a:lnTo>
                    <a:pt x="7730" y="7332"/>
                  </a:lnTo>
                  <a:lnTo>
                    <a:pt x="7909" y="7111"/>
                  </a:lnTo>
                  <a:lnTo>
                    <a:pt x="8077" y="6874"/>
                  </a:lnTo>
                  <a:lnTo>
                    <a:pt x="8234" y="6619"/>
                  </a:lnTo>
                  <a:lnTo>
                    <a:pt x="8376" y="6356"/>
                  </a:lnTo>
                  <a:lnTo>
                    <a:pt x="8498" y="6092"/>
                  </a:lnTo>
                  <a:lnTo>
                    <a:pt x="8600" y="5826"/>
                  </a:lnTo>
                  <a:lnTo>
                    <a:pt x="8682" y="5557"/>
                  </a:lnTo>
                  <a:lnTo>
                    <a:pt x="8746" y="5283"/>
                  </a:lnTo>
                  <a:lnTo>
                    <a:pt x="8791" y="5001"/>
                  </a:lnTo>
                  <a:lnTo>
                    <a:pt x="8817" y="4712"/>
                  </a:lnTo>
                  <a:lnTo>
                    <a:pt x="8826" y="4413"/>
                  </a:lnTo>
                  <a:lnTo>
                    <a:pt x="8822" y="4203"/>
                  </a:lnTo>
                  <a:lnTo>
                    <a:pt x="8809" y="4001"/>
                  </a:lnTo>
                  <a:lnTo>
                    <a:pt x="8787" y="3803"/>
                  </a:lnTo>
                  <a:lnTo>
                    <a:pt x="8756" y="3608"/>
                  </a:lnTo>
                  <a:lnTo>
                    <a:pt x="8715" y="3415"/>
                  </a:lnTo>
                  <a:lnTo>
                    <a:pt x="8664" y="3223"/>
                  </a:lnTo>
                  <a:lnTo>
                    <a:pt x="8603" y="3029"/>
                  </a:lnTo>
                  <a:lnTo>
                    <a:pt x="8532" y="2832"/>
                  </a:lnTo>
                  <a:lnTo>
                    <a:pt x="8536" y="2832"/>
                  </a:lnTo>
                  <a:close/>
                  <a:moveTo>
                    <a:pt x="6677" y="2137"/>
                  </a:moveTo>
                  <a:lnTo>
                    <a:pt x="6677" y="3102"/>
                  </a:lnTo>
                  <a:lnTo>
                    <a:pt x="7178" y="3102"/>
                  </a:lnTo>
                  <a:lnTo>
                    <a:pt x="7216" y="3100"/>
                  </a:lnTo>
                  <a:lnTo>
                    <a:pt x="7254" y="3094"/>
                  </a:lnTo>
                  <a:lnTo>
                    <a:pt x="7291" y="3086"/>
                  </a:lnTo>
                  <a:lnTo>
                    <a:pt x="7328" y="3073"/>
                  </a:lnTo>
                  <a:lnTo>
                    <a:pt x="7364" y="3057"/>
                  </a:lnTo>
                  <a:lnTo>
                    <a:pt x="7399" y="3036"/>
                  </a:lnTo>
                  <a:lnTo>
                    <a:pt x="7432" y="3013"/>
                  </a:lnTo>
                  <a:lnTo>
                    <a:pt x="7463" y="2985"/>
                  </a:lnTo>
                  <a:lnTo>
                    <a:pt x="7491" y="2953"/>
                  </a:lnTo>
                  <a:lnTo>
                    <a:pt x="7517" y="2918"/>
                  </a:lnTo>
                  <a:lnTo>
                    <a:pt x="7540" y="2878"/>
                  </a:lnTo>
                  <a:lnTo>
                    <a:pt x="7559" y="2835"/>
                  </a:lnTo>
                  <a:lnTo>
                    <a:pt x="7575" y="2787"/>
                  </a:lnTo>
                  <a:lnTo>
                    <a:pt x="7586" y="2735"/>
                  </a:lnTo>
                  <a:lnTo>
                    <a:pt x="7594" y="2680"/>
                  </a:lnTo>
                  <a:lnTo>
                    <a:pt x="7596" y="2620"/>
                  </a:lnTo>
                  <a:lnTo>
                    <a:pt x="7593" y="2540"/>
                  </a:lnTo>
                  <a:lnTo>
                    <a:pt x="7582" y="2470"/>
                  </a:lnTo>
                  <a:lnTo>
                    <a:pt x="7566" y="2409"/>
                  </a:lnTo>
                  <a:lnTo>
                    <a:pt x="7545" y="2355"/>
                  </a:lnTo>
                  <a:lnTo>
                    <a:pt x="7519" y="2309"/>
                  </a:lnTo>
                  <a:lnTo>
                    <a:pt x="7490" y="2270"/>
                  </a:lnTo>
                  <a:lnTo>
                    <a:pt x="7458" y="2237"/>
                  </a:lnTo>
                  <a:lnTo>
                    <a:pt x="7424" y="2210"/>
                  </a:lnTo>
                  <a:lnTo>
                    <a:pt x="7389" y="2188"/>
                  </a:lnTo>
                  <a:lnTo>
                    <a:pt x="7354" y="2171"/>
                  </a:lnTo>
                  <a:lnTo>
                    <a:pt x="7319" y="2159"/>
                  </a:lnTo>
                  <a:lnTo>
                    <a:pt x="7285" y="2149"/>
                  </a:lnTo>
                  <a:lnTo>
                    <a:pt x="7253" y="2143"/>
                  </a:lnTo>
                  <a:lnTo>
                    <a:pt x="7224" y="2139"/>
                  </a:lnTo>
                  <a:lnTo>
                    <a:pt x="7199" y="2137"/>
                  </a:lnTo>
                  <a:lnTo>
                    <a:pt x="7178" y="2137"/>
                  </a:lnTo>
                  <a:lnTo>
                    <a:pt x="6677" y="2137"/>
                  </a:lnTo>
                  <a:close/>
                  <a:moveTo>
                    <a:pt x="8033" y="8206"/>
                  </a:moveTo>
                  <a:lnTo>
                    <a:pt x="8033" y="8206"/>
                  </a:lnTo>
                  <a:lnTo>
                    <a:pt x="8034" y="8206"/>
                  </a:lnTo>
                  <a:lnTo>
                    <a:pt x="8050" y="8207"/>
                  </a:lnTo>
                  <a:lnTo>
                    <a:pt x="8066" y="8208"/>
                  </a:lnTo>
                  <a:lnTo>
                    <a:pt x="8081" y="8210"/>
                  </a:lnTo>
                  <a:lnTo>
                    <a:pt x="8096" y="8213"/>
                  </a:lnTo>
                  <a:lnTo>
                    <a:pt x="8110" y="8218"/>
                  </a:lnTo>
                  <a:lnTo>
                    <a:pt x="8124" y="8223"/>
                  </a:lnTo>
                  <a:lnTo>
                    <a:pt x="8138" y="8229"/>
                  </a:lnTo>
                  <a:lnTo>
                    <a:pt x="8152" y="8237"/>
                  </a:lnTo>
                  <a:lnTo>
                    <a:pt x="8166" y="8246"/>
                  </a:lnTo>
                  <a:lnTo>
                    <a:pt x="8178" y="8255"/>
                  </a:lnTo>
                  <a:lnTo>
                    <a:pt x="8190" y="8264"/>
                  </a:lnTo>
                  <a:lnTo>
                    <a:pt x="8201" y="8274"/>
                  </a:lnTo>
                  <a:lnTo>
                    <a:pt x="8211" y="8285"/>
                  </a:lnTo>
                  <a:lnTo>
                    <a:pt x="8221" y="8297"/>
                  </a:lnTo>
                  <a:lnTo>
                    <a:pt x="8230" y="8310"/>
                  </a:lnTo>
                  <a:lnTo>
                    <a:pt x="8238" y="8323"/>
                  </a:lnTo>
                  <a:lnTo>
                    <a:pt x="8246" y="8337"/>
                  </a:lnTo>
                  <a:lnTo>
                    <a:pt x="8252" y="8351"/>
                  </a:lnTo>
                  <a:lnTo>
                    <a:pt x="8258" y="8365"/>
                  </a:lnTo>
                  <a:lnTo>
                    <a:pt x="8262" y="8380"/>
                  </a:lnTo>
                  <a:lnTo>
                    <a:pt x="8265" y="8395"/>
                  </a:lnTo>
                  <a:lnTo>
                    <a:pt x="8267" y="8410"/>
                  </a:lnTo>
                  <a:lnTo>
                    <a:pt x="8269" y="8425"/>
                  </a:lnTo>
                  <a:lnTo>
                    <a:pt x="8269" y="8441"/>
                  </a:lnTo>
                  <a:lnTo>
                    <a:pt x="8269" y="8457"/>
                  </a:lnTo>
                  <a:lnTo>
                    <a:pt x="8267" y="8472"/>
                  </a:lnTo>
                  <a:lnTo>
                    <a:pt x="8265" y="8487"/>
                  </a:lnTo>
                  <a:lnTo>
                    <a:pt x="8262" y="8502"/>
                  </a:lnTo>
                  <a:lnTo>
                    <a:pt x="8258" y="8516"/>
                  </a:lnTo>
                  <a:lnTo>
                    <a:pt x="8252" y="8530"/>
                  </a:lnTo>
                  <a:lnTo>
                    <a:pt x="8246" y="8544"/>
                  </a:lnTo>
                  <a:lnTo>
                    <a:pt x="8238" y="8558"/>
                  </a:lnTo>
                  <a:lnTo>
                    <a:pt x="8230" y="8572"/>
                  </a:lnTo>
                  <a:lnTo>
                    <a:pt x="8221" y="8584"/>
                  </a:lnTo>
                  <a:lnTo>
                    <a:pt x="8211" y="8596"/>
                  </a:lnTo>
                  <a:lnTo>
                    <a:pt x="8201" y="8608"/>
                  </a:lnTo>
                  <a:lnTo>
                    <a:pt x="8190" y="8618"/>
                  </a:lnTo>
                  <a:lnTo>
                    <a:pt x="8178" y="8628"/>
                  </a:lnTo>
                  <a:lnTo>
                    <a:pt x="8166" y="8637"/>
                  </a:lnTo>
                  <a:lnTo>
                    <a:pt x="8152" y="8645"/>
                  </a:lnTo>
                  <a:lnTo>
                    <a:pt x="8138" y="8653"/>
                  </a:lnTo>
                  <a:lnTo>
                    <a:pt x="8124" y="8659"/>
                  </a:lnTo>
                  <a:lnTo>
                    <a:pt x="8110" y="8664"/>
                  </a:lnTo>
                  <a:lnTo>
                    <a:pt x="8095" y="8669"/>
                  </a:lnTo>
                  <a:lnTo>
                    <a:pt x="8081" y="8672"/>
                  </a:lnTo>
                  <a:lnTo>
                    <a:pt x="8066" y="8674"/>
                  </a:lnTo>
                  <a:lnTo>
                    <a:pt x="8050" y="8676"/>
                  </a:lnTo>
                  <a:lnTo>
                    <a:pt x="8034" y="8676"/>
                  </a:lnTo>
                  <a:lnTo>
                    <a:pt x="8018" y="8676"/>
                  </a:lnTo>
                  <a:lnTo>
                    <a:pt x="8003" y="8674"/>
                  </a:lnTo>
                  <a:lnTo>
                    <a:pt x="7988" y="8672"/>
                  </a:lnTo>
                  <a:lnTo>
                    <a:pt x="7973" y="8669"/>
                  </a:lnTo>
                  <a:lnTo>
                    <a:pt x="7959" y="8664"/>
                  </a:lnTo>
                  <a:lnTo>
                    <a:pt x="7945" y="8659"/>
                  </a:lnTo>
                  <a:lnTo>
                    <a:pt x="7931" y="8653"/>
                  </a:lnTo>
                  <a:lnTo>
                    <a:pt x="7917" y="8645"/>
                  </a:lnTo>
                  <a:lnTo>
                    <a:pt x="7904" y="8637"/>
                  </a:lnTo>
                  <a:lnTo>
                    <a:pt x="7891" y="8628"/>
                  </a:lnTo>
                  <a:lnTo>
                    <a:pt x="7879" y="8618"/>
                  </a:lnTo>
                  <a:lnTo>
                    <a:pt x="7868" y="8608"/>
                  </a:lnTo>
                  <a:lnTo>
                    <a:pt x="7857" y="8596"/>
                  </a:lnTo>
                  <a:lnTo>
                    <a:pt x="7848" y="8584"/>
                  </a:lnTo>
                  <a:lnTo>
                    <a:pt x="7839" y="8572"/>
                  </a:lnTo>
                  <a:lnTo>
                    <a:pt x="7830" y="8558"/>
                  </a:lnTo>
                  <a:lnTo>
                    <a:pt x="7823" y="8544"/>
                  </a:lnTo>
                  <a:lnTo>
                    <a:pt x="7816" y="8530"/>
                  </a:lnTo>
                  <a:lnTo>
                    <a:pt x="7811" y="8516"/>
                  </a:lnTo>
                  <a:lnTo>
                    <a:pt x="7807" y="8502"/>
                  </a:lnTo>
                  <a:lnTo>
                    <a:pt x="7803" y="8487"/>
                  </a:lnTo>
                  <a:lnTo>
                    <a:pt x="7801" y="8472"/>
                  </a:lnTo>
                  <a:lnTo>
                    <a:pt x="7800" y="8457"/>
                  </a:lnTo>
                  <a:lnTo>
                    <a:pt x="7799" y="8441"/>
                  </a:lnTo>
                  <a:lnTo>
                    <a:pt x="7799" y="8440"/>
                  </a:lnTo>
                  <a:lnTo>
                    <a:pt x="7799" y="8440"/>
                  </a:lnTo>
                  <a:lnTo>
                    <a:pt x="7799" y="8437"/>
                  </a:lnTo>
                  <a:lnTo>
                    <a:pt x="7800" y="8421"/>
                  </a:lnTo>
                  <a:lnTo>
                    <a:pt x="7801" y="8406"/>
                  </a:lnTo>
                  <a:lnTo>
                    <a:pt x="7803" y="8391"/>
                  </a:lnTo>
                  <a:lnTo>
                    <a:pt x="7807" y="8377"/>
                  </a:lnTo>
                  <a:lnTo>
                    <a:pt x="7811" y="8363"/>
                  </a:lnTo>
                  <a:lnTo>
                    <a:pt x="7816" y="8349"/>
                  </a:lnTo>
                  <a:lnTo>
                    <a:pt x="7823" y="8335"/>
                  </a:lnTo>
                  <a:lnTo>
                    <a:pt x="7830" y="8321"/>
                  </a:lnTo>
                  <a:lnTo>
                    <a:pt x="7838" y="8308"/>
                  </a:lnTo>
                  <a:lnTo>
                    <a:pt x="7847" y="8295"/>
                  </a:lnTo>
                  <a:lnTo>
                    <a:pt x="7857" y="8284"/>
                  </a:lnTo>
                  <a:lnTo>
                    <a:pt x="7867" y="8273"/>
                  </a:lnTo>
                  <a:lnTo>
                    <a:pt x="7878" y="8263"/>
                  </a:lnTo>
                  <a:lnTo>
                    <a:pt x="7889" y="8254"/>
                  </a:lnTo>
                  <a:lnTo>
                    <a:pt x="7902" y="8245"/>
                  </a:lnTo>
                  <a:lnTo>
                    <a:pt x="7915" y="8237"/>
                  </a:lnTo>
                  <a:lnTo>
                    <a:pt x="7929" y="8230"/>
                  </a:lnTo>
                  <a:lnTo>
                    <a:pt x="7943" y="8223"/>
                  </a:lnTo>
                  <a:lnTo>
                    <a:pt x="7957" y="8218"/>
                  </a:lnTo>
                  <a:lnTo>
                    <a:pt x="7971" y="8214"/>
                  </a:lnTo>
                  <a:lnTo>
                    <a:pt x="7985" y="8210"/>
                  </a:lnTo>
                  <a:lnTo>
                    <a:pt x="8000" y="8208"/>
                  </a:lnTo>
                  <a:lnTo>
                    <a:pt x="8015" y="8207"/>
                  </a:lnTo>
                  <a:lnTo>
                    <a:pt x="8031" y="8206"/>
                  </a:lnTo>
                  <a:lnTo>
                    <a:pt x="8033" y="8206"/>
                  </a:lnTo>
                  <a:close/>
                  <a:moveTo>
                    <a:pt x="8033" y="8242"/>
                  </a:moveTo>
                  <a:lnTo>
                    <a:pt x="8033" y="8242"/>
                  </a:lnTo>
                  <a:lnTo>
                    <a:pt x="8023" y="8242"/>
                  </a:lnTo>
                  <a:lnTo>
                    <a:pt x="8010" y="8242"/>
                  </a:lnTo>
                  <a:lnTo>
                    <a:pt x="7997" y="8244"/>
                  </a:lnTo>
                  <a:lnTo>
                    <a:pt x="7984" y="8245"/>
                  </a:lnTo>
                  <a:lnTo>
                    <a:pt x="7972" y="8248"/>
                  </a:lnTo>
                  <a:lnTo>
                    <a:pt x="7960" y="8252"/>
                  </a:lnTo>
                  <a:lnTo>
                    <a:pt x="7948" y="8256"/>
                  </a:lnTo>
                  <a:lnTo>
                    <a:pt x="7936" y="8262"/>
                  </a:lnTo>
                  <a:lnTo>
                    <a:pt x="7924" y="8268"/>
                  </a:lnTo>
                  <a:lnTo>
                    <a:pt x="7913" y="8275"/>
                  </a:lnTo>
                  <a:lnTo>
                    <a:pt x="7902" y="8283"/>
                  </a:lnTo>
                  <a:lnTo>
                    <a:pt x="7892" y="8291"/>
                  </a:lnTo>
                  <a:lnTo>
                    <a:pt x="7883" y="8300"/>
                  </a:lnTo>
                  <a:lnTo>
                    <a:pt x="7874" y="8309"/>
                  </a:lnTo>
                  <a:lnTo>
                    <a:pt x="7866" y="8319"/>
                  </a:lnTo>
                  <a:lnTo>
                    <a:pt x="7858" y="8330"/>
                  </a:lnTo>
                  <a:lnTo>
                    <a:pt x="7851" y="8341"/>
                  </a:lnTo>
                  <a:lnTo>
                    <a:pt x="7845" y="8353"/>
                  </a:lnTo>
                  <a:lnTo>
                    <a:pt x="7839" y="8365"/>
                  </a:lnTo>
                  <a:lnTo>
                    <a:pt x="7834" y="8377"/>
                  </a:lnTo>
                  <a:lnTo>
                    <a:pt x="7831" y="8389"/>
                  </a:lnTo>
                  <a:lnTo>
                    <a:pt x="7828" y="8402"/>
                  </a:lnTo>
                  <a:lnTo>
                    <a:pt x="7826" y="8415"/>
                  </a:lnTo>
                  <a:lnTo>
                    <a:pt x="7825" y="8428"/>
                  </a:lnTo>
                  <a:lnTo>
                    <a:pt x="7824" y="8441"/>
                  </a:lnTo>
                  <a:lnTo>
                    <a:pt x="7825" y="8455"/>
                  </a:lnTo>
                  <a:lnTo>
                    <a:pt x="7826" y="8467"/>
                  </a:lnTo>
                  <a:lnTo>
                    <a:pt x="7828" y="8480"/>
                  </a:lnTo>
                  <a:lnTo>
                    <a:pt x="7831" y="8492"/>
                  </a:lnTo>
                  <a:lnTo>
                    <a:pt x="7834" y="8504"/>
                  </a:lnTo>
                  <a:lnTo>
                    <a:pt x="7839" y="8516"/>
                  </a:lnTo>
                  <a:lnTo>
                    <a:pt x="7845" y="8528"/>
                  </a:lnTo>
                  <a:lnTo>
                    <a:pt x="7851" y="8540"/>
                  </a:lnTo>
                  <a:lnTo>
                    <a:pt x="7858" y="8552"/>
                  </a:lnTo>
                  <a:lnTo>
                    <a:pt x="7866" y="8562"/>
                  </a:lnTo>
                  <a:lnTo>
                    <a:pt x="7874" y="8572"/>
                  </a:lnTo>
                  <a:lnTo>
                    <a:pt x="7883" y="8582"/>
                  </a:lnTo>
                  <a:lnTo>
                    <a:pt x="7892" y="8591"/>
                  </a:lnTo>
                  <a:lnTo>
                    <a:pt x="7902" y="8599"/>
                  </a:lnTo>
                  <a:lnTo>
                    <a:pt x="7913" y="8606"/>
                  </a:lnTo>
                  <a:lnTo>
                    <a:pt x="7924" y="8613"/>
                  </a:lnTo>
                  <a:lnTo>
                    <a:pt x="7936" y="8619"/>
                  </a:lnTo>
                  <a:lnTo>
                    <a:pt x="7948" y="8625"/>
                  </a:lnTo>
                  <a:lnTo>
                    <a:pt x="7960" y="8630"/>
                  </a:lnTo>
                  <a:lnTo>
                    <a:pt x="7972" y="8633"/>
                  </a:lnTo>
                  <a:lnTo>
                    <a:pt x="7984" y="8636"/>
                  </a:lnTo>
                  <a:lnTo>
                    <a:pt x="7997" y="8638"/>
                  </a:lnTo>
                  <a:lnTo>
                    <a:pt x="8010" y="8640"/>
                  </a:lnTo>
                  <a:lnTo>
                    <a:pt x="8023" y="8640"/>
                  </a:lnTo>
                  <a:lnTo>
                    <a:pt x="8037" y="8640"/>
                  </a:lnTo>
                  <a:lnTo>
                    <a:pt x="8050" y="8638"/>
                  </a:lnTo>
                  <a:lnTo>
                    <a:pt x="8063" y="8636"/>
                  </a:lnTo>
                  <a:lnTo>
                    <a:pt x="8075" y="8633"/>
                  </a:lnTo>
                  <a:lnTo>
                    <a:pt x="8087" y="8630"/>
                  </a:lnTo>
                  <a:lnTo>
                    <a:pt x="8099" y="8625"/>
                  </a:lnTo>
                  <a:lnTo>
                    <a:pt x="8111" y="8619"/>
                  </a:lnTo>
                  <a:lnTo>
                    <a:pt x="8123" y="8613"/>
                  </a:lnTo>
                  <a:lnTo>
                    <a:pt x="8135" y="8606"/>
                  </a:lnTo>
                  <a:lnTo>
                    <a:pt x="8145" y="8599"/>
                  </a:lnTo>
                  <a:lnTo>
                    <a:pt x="8155" y="8591"/>
                  </a:lnTo>
                  <a:lnTo>
                    <a:pt x="8164" y="8582"/>
                  </a:lnTo>
                  <a:lnTo>
                    <a:pt x="8173" y="8573"/>
                  </a:lnTo>
                  <a:lnTo>
                    <a:pt x="8181" y="8562"/>
                  </a:lnTo>
                  <a:lnTo>
                    <a:pt x="8189" y="8552"/>
                  </a:lnTo>
                  <a:lnTo>
                    <a:pt x="8196" y="8540"/>
                  </a:lnTo>
                  <a:lnTo>
                    <a:pt x="8202" y="8528"/>
                  </a:lnTo>
                  <a:lnTo>
                    <a:pt x="8208" y="8517"/>
                  </a:lnTo>
                  <a:lnTo>
                    <a:pt x="8212" y="8505"/>
                  </a:lnTo>
                  <a:lnTo>
                    <a:pt x="8216" y="8493"/>
                  </a:lnTo>
                  <a:lnTo>
                    <a:pt x="8219" y="8481"/>
                  </a:lnTo>
                  <a:lnTo>
                    <a:pt x="8221" y="8468"/>
                  </a:lnTo>
                  <a:lnTo>
                    <a:pt x="8222" y="8455"/>
                  </a:lnTo>
                  <a:lnTo>
                    <a:pt x="8222" y="8441"/>
                  </a:lnTo>
                  <a:lnTo>
                    <a:pt x="8222" y="8441"/>
                  </a:lnTo>
                  <a:lnTo>
                    <a:pt x="8222" y="8435"/>
                  </a:lnTo>
                  <a:lnTo>
                    <a:pt x="8222" y="8422"/>
                  </a:lnTo>
                  <a:lnTo>
                    <a:pt x="8221" y="8409"/>
                  </a:lnTo>
                  <a:lnTo>
                    <a:pt x="8219" y="8397"/>
                  </a:lnTo>
                  <a:lnTo>
                    <a:pt x="8216" y="8385"/>
                  </a:lnTo>
                  <a:lnTo>
                    <a:pt x="8212" y="8373"/>
                  </a:lnTo>
                  <a:lnTo>
                    <a:pt x="8208" y="8361"/>
                  </a:lnTo>
                  <a:lnTo>
                    <a:pt x="8202" y="8350"/>
                  </a:lnTo>
                  <a:lnTo>
                    <a:pt x="8196" y="8338"/>
                  </a:lnTo>
                  <a:lnTo>
                    <a:pt x="8189" y="8327"/>
                  </a:lnTo>
                  <a:lnTo>
                    <a:pt x="8182" y="8317"/>
                  </a:lnTo>
                  <a:lnTo>
                    <a:pt x="8174" y="8307"/>
                  </a:lnTo>
                  <a:lnTo>
                    <a:pt x="8166" y="8298"/>
                  </a:lnTo>
                  <a:lnTo>
                    <a:pt x="8157" y="8290"/>
                  </a:lnTo>
                  <a:lnTo>
                    <a:pt x="8147" y="8282"/>
                  </a:lnTo>
                  <a:lnTo>
                    <a:pt x="8137" y="8275"/>
                  </a:lnTo>
                  <a:lnTo>
                    <a:pt x="8126" y="8268"/>
                  </a:lnTo>
                  <a:lnTo>
                    <a:pt x="8115" y="8262"/>
                  </a:lnTo>
                  <a:lnTo>
                    <a:pt x="8104" y="8257"/>
                  </a:lnTo>
                  <a:lnTo>
                    <a:pt x="8092" y="8253"/>
                  </a:lnTo>
                  <a:lnTo>
                    <a:pt x="8081" y="8249"/>
                  </a:lnTo>
                  <a:lnTo>
                    <a:pt x="8070" y="8246"/>
                  </a:lnTo>
                  <a:lnTo>
                    <a:pt x="8058" y="8244"/>
                  </a:lnTo>
                  <a:lnTo>
                    <a:pt x="8046" y="8243"/>
                  </a:lnTo>
                  <a:lnTo>
                    <a:pt x="8033" y="8242"/>
                  </a:lnTo>
                  <a:close/>
                  <a:moveTo>
                    <a:pt x="7989" y="8577"/>
                  </a:moveTo>
                  <a:lnTo>
                    <a:pt x="7948" y="8577"/>
                  </a:lnTo>
                  <a:lnTo>
                    <a:pt x="7948" y="8315"/>
                  </a:lnTo>
                  <a:lnTo>
                    <a:pt x="7948" y="8315"/>
                  </a:lnTo>
                  <a:lnTo>
                    <a:pt x="7967" y="8312"/>
                  </a:lnTo>
                  <a:lnTo>
                    <a:pt x="7985" y="8311"/>
                  </a:lnTo>
                  <a:lnTo>
                    <a:pt x="8003" y="8309"/>
                  </a:lnTo>
                  <a:lnTo>
                    <a:pt x="8022" y="8309"/>
                  </a:lnTo>
                  <a:lnTo>
                    <a:pt x="8022" y="8309"/>
                  </a:lnTo>
                  <a:lnTo>
                    <a:pt x="8032" y="8309"/>
                  </a:lnTo>
                  <a:lnTo>
                    <a:pt x="8041" y="8309"/>
                  </a:lnTo>
                  <a:lnTo>
                    <a:pt x="8050" y="8310"/>
                  </a:lnTo>
                  <a:lnTo>
                    <a:pt x="8059" y="8312"/>
                  </a:lnTo>
                  <a:lnTo>
                    <a:pt x="8068" y="8314"/>
                  </a:lnTo>
                  <a:lnTo>
                    <a:pt x="8076" y="8316"/>
                  </a:lnTo>
                  <a:lnTo>
                    <a:pt x="8085" y="8319"/>
                  </a:lnTo>
                  <a:lnTo>
                    <a:pt x="8093" y="8323"/>
                  </a:lnTo>
                  <a:lnTo>
                    <a:pt x="8101" y="8327"/>
                  </a:lnTo>
                  <a:lnTo>
                    <a:pt x="8101" y="8327"/>
                  </a:lnTo>
                  <a:lnTo>
                    <a:pt x="8102" y="8327"/>
                  </a:lnTo>
                  <a:lnTo>
                    <a:pt x="8102" y="8328"/>
                  </a:lnTo>
                  <a:lnTo>
                    <a:pt x="8102" y="8328"/>
                  </a:lnTo>
                  <a:lnTo>
                    <a:pt x="8102" y="8328"/>
                  </a:lnTo>
                  <a:lnTo>
                    <a:pt x="8103" y="8328"/>
                  </a:lnTo>
                  <a:lnTo>
                    <a:pt x="8103" y="8328"/>
                  </a:lnTo>
                  <a:lnTo>
                    <a:pt x="8103" y="8329"/>
                  </a:lnTo>
                  <a:lnTo>
                    <a:pt x="8104" y="8329"/>
                  </a:lnTo>
                  <a:lnTo>
                    <a:pt x="8104" y="8329"/>
                  </a:lnTo>
                  <a:lnTo>
                    <a:pt x="8104" y="8329"/>
                  </a:lnTo>
                  <a:lnTo>
                    <a:pt x="8104" y="8329"/>
                  </a:lnTo>
                  <a:lnTo>
                    <a:pt x="8104" y="8329"/>
                  </a:lnTo>
                  <a:lnTo>
                    <a:pt x="8109" y="8333"/>
                  </a:lnTo>
                  <a:lnTo>
                    <a:pt x="8111" y="8335"/>
                  </a:lnTo>
                  <a:lnTo>
                    <a:pt x="8113" y="8337"/>
                  </a:lnTo>
                  <a:lnTo>
                    <a:pt x="8115" y="8339"/>
                  </a:lnTo>
                  <a:lnTo>
                    <a:pt x="8117" y="8342"/>
                  </a:lnTo>
                  <a:lnTo>
                    <a:pt x="8118" y="8344"/>
                  </a:lnTo>
                  <a:lnTo>
                    <a:pt x="8120" y="8347"/>
                  </a:lnTo>
                  <a:lnTo>
                    <a:pt x="8122" y="8351"/>
                  </a:lnTo>
                  <a:lnTo>
                    <a:pt x="8124" y="8354"/>
                  </a:lnTo>
                  <a:lnTo>
                    <a:pt x="8125" y="8358"/>
                  </a:lnTo>
                  <a:lnTo>
                    <a:pt x="8126" y="8362"/>
                  </a:lnTo>
                  <a:lnTo>
                    <a:pt x="8127" y="8366"/>
                  </a:lnTo>
                  <a:lnTo>
                    <a:pt x="8128" y="8370"/>
                  </a:lnTo>
                  <a:lnTo>
                    <a:pt x="8128" y="8374"/>
                  </a:lnTo>
                  <a:lnTo>
                    <a:pt x="8128" y="8378"/>
                  </a:lnTo>
                  <a:lnTo>
                    <a:pt x="8128" y="8383"/>
                  </a:lnTo>
                  <a:lnTo>
                    <a:pt x="8128" y="8383"/>
                  </a:lnTo>
                  <a:lnTo>
                    <a:pt x="8128" y="8387"/>
                  </a:lnTo>
                  <a:lnTo>
                    <a:pt x="8127" y="8391"/>
                  </a:lnTo>
                  <a:lnTo>
                    <a:pt x="8126" y="8395"/>
                  </a:lnTo>
                  <a:lnTo>
                    <a:pt x="8125" y="8399"/>
                  </a:lnTo>
                  <a:lnTo>
                    <a:pt x="8124" y="8402"/>
                  </a:lnTo>
                  <a:lnTo>
                    <a:pt x="8123" y="8406"/>
                  </a:lnTo>
                  <a:lnTo>
                    <a:pt x="8121" y="8410"/>
                  </a:lnTo>
                  <a:lnTo>
                    <a:pt x="8119" y="8413"/>
                  </a:lnTo>
                  <a:lnTo>
                    <a:pt x="8117" y="8417"/>
                  </a:lnTo>
                  <a:lnTo>
                    <a:pt x="8114" y="8421"/>
                  </a:lnTo>
                  <a:lnTo>
                    <a:pt x="8111" y="8424"/>
                  </a:lnTo>
                  <a:lnTo>
                    <a:pt x="8108" y="8427"/>
                  </a:lnTo>
                  <a:lnTo>
                    <a:pt x="8105" y="8430"/>
                  </a:lnTo>
                  <a:lnTo>
                    <a:pt x="8102" y="8432"/>
                  </a:lnTo>
                  <a:lnTo>
                    <a:pt x="8099" y="8435"/>
                  </a:lnTo>
                  <a:lnTo>
                    <a:pt x="8095" y="8437"/>
                  </a:lnTo>
                  <a:lnTo>
                    <a:pt x="8093" y="8438"/>
                  </a:lnTo>
                  <a:lnTo>
                    <a:pt x="8091" y="8440"/>
                  </a:lnTo>
                  <a:lnTo>
                    <a:pt x="8088" y="8441"/>
                  </a:lnTo>
                  <a:lnTo>
                    <a:pt x="8086" y="8442"/>
                  </a:lnTo>
                  <a:lnTo>
                    <a:pt x="8084" y="8442"/>
                  </a:lnTo>
                  <a:lnTo>
                    <a:pt x="8082" y="8443"/>
                  </a:lnTo>
                  <a:lnTo>
                    <a:pt x="8079" y="8444"/>
                  </a:lnTo>
                  <a:lnTo>
                    <a:pt x="8077" y="8444"/>
                  </a:lnTo>
                  <a:lnTo>
                    <a:pt x="8077" y="8444"/>
                  </a:lnTo>
                  <a:lnTo>
                    <a:pt x="8081" y="8445"/>
                  </a:lnTo>
                  <a:lnTo>
                    <a:pt x="8085" y="8447"/>
                  </a:lnTo>
                  <a:lnTo>
                    <a:pt x="8089" y="8449"/>
                  </a:lnTo>
                  <a:lnTo>
                    <a:pt x="8092" y="8451"/>
                  </a:lnTo>
                  <a:lnTo>
                    <a:pt x="8096" y="8453"/>
                  </a:lnTo>
                  <a:lnTo>
                    <a:pt x="8099" y="8456"/>
                  </a:lnTo>
                  <a:lnTo>
                    <a:pt x="8102" y="8460"/>
                  </a:lnTo>
                  <a:lnTo>
                    <a:pt x="8105" y="8463"/>
                  </a:lnTo>
                  <a:lnTo>
                    <a:pt x="8108" y="8468"/>
                  </a:lnTo>
                  <a:lnTo>
                    <a:pt x="8110" y="8472"/>
                  </a:lnTo>
                  <a:lnTo>
                    <a:pt x="8112" y="8477"/>
                  </a:lnTo>
                  <a:lnTo>
                    <a:pt x="8114" y="8482"/>
                  </a:lnTo>
                  <a:lnTo>
                    <a:pt x="8116" y="8487"/>
                  </a:lnTo>
                  <a:lnTo>
                    <a:pt x="8118" y="8493"/>
                  </a:lnTo>
                  <a:lnTo>
                    <a:pt x="8120" y="8506"/>
                  </a:lnTo>
                  <a:lnTo>
                    <a:pt x="8120" y="8506"/>
                  </a:lnTo>
                  <a:lnTo>
                    <a:pt x="8121" y="8515"/>
                  </a:lnTo>
                  <a:lnTo>
                    <a:pt x="8122" y="8523"/>
                  </a:lnTo>
                  <a:lnTo>
                    <a:pt x="8124" y="8531"/>
                  </a:lnTo>
                  <a:lnTo>
                    <a:pt x="8126" y="8539"/>
                  </a:lnTo>
                  <a:lnTo>
                    <a:pt x="8128" y="8547"/>
                  </a:lnTo>
                  <a:lnTo>
                    <a:pt x="8131" y="8554"/>
                  </a:lnTo>
                  <a:lnTo>
                    <a:pt x="8137" y="8570"/>
                  </a:lnTo>
                  <a:lnTo>
                    <a:pt x="8093" y="8570"/>
                  </a:lnTo>
                  <a:lnTo>
                    <a:pt x="8093" y="8570"/>
                  </a:lnTo>
                  <a:lnTo>
                    <a:pt x="8090" y="8562"/>
                  </a:lnTo>
                  <a:lnTo>
                    <a:pt x="8086" y="8554"/>
                  </a:lnTo>
                  <a:lnTo>
                    <a:pt x="8084" y="8546"/>
                  </a:lnTo>
                  <a:lnTo>
                    <a:pt x="8081" y="8538"/>
                  </a:lnTo>
                  <a:lnTo>
                    <a:pt x="8079" y="8529"/>
                  </a:lnTo>
                  <a:lnTo>
                    <a:pt x="8077" y="8521"/>
                  </a:lnTo>
                  <a:lnTo>
                    <a:pt x="8076" y="8512"/>
                  </a:lnTo>
                  <a:lnTo>
                    <a:pt x="8075" y="8503"/>
                  </a:lnTo>
                  <a:lnTo>
                    <a:pt x="8075" y="8503"/>
                  </a:lnTo>
                  <a:lnTo>
                    <a:pt x="8075" y="8500"/>
                  </a:lnTo>
                  <a:lnTo>
                    <a:pt x="8075" y="8497"/>
                  </a:lnTo>
                  <a:lnTo>
                    <a:pt x="8074" y="8494"/>
                  </a:lnTo>
                  <a:lnTo>
                    <a:pt x="8074" y="8492"/>
                  </a:lnTo>
                  <a:lnTo>
                    <a:pt x="8073" y="8489"/>
                  </a:lnTo>
                  <a:lnTo>
                    <a:pt x="8072" y="8486"/>
                  </a:lnTo>
                  <a:lnTo>
                    <a:pt x="8071" y="8484"/>
                  </a:lnTo>
                  <a:lnTo>
                    <a:pt x="8069" y="8481"/>
                  </a:lnTo>
                  <a:lnTo>
                    <a:pt x="8067" y="8478"/>
                  </a:lnTo>
                  <a:lnTo>
                    <a:pt x="8065" y="8476"/>
                  </a:lnTo>
                  <a:lnTo>
                    <a:pt x="8064" y="8473"/>
                  </a:lnTo>
                  <a:lnTo>
                    <a:pt x="8061" y="8471"/>
                  </a:lnTo>
                  <a:lnTo>
                    <a:pt x="8059" y="8469"/>
                  </a:lnTo>
                  <a:lnTo>
                    <a:pt x="8057" y="8467"/>
                  </a:lnTo>
                  <a:lnTo>
                    <a:pt x="8054" y="8465"/>
                  </a:lnTo>
                  <a:lnTo>
                    <a:pt x="8051" y="8463"/>
                  </a:lnTo>
                  <a:lnTo>
                    <a:pt x="8048" y="8462"/>
                  </a:lnTo>
                  <a:lnTo>
                    <a:pt x="8045" y="8460"/>
                  </a:lnTo>
                  <a:lnTo>
                    <a:pt x="8042" y="8459"/>
                  </a:lnTo>
                  <a:lnTo>
                    <a:pt x="8039" y="8458"/>
                  </a:lnTo>
                  <a:lnTo>
                    <a:pt x="8036" y="8458"/>
                  </a:lnTo>
                  <a:lnTo>
                    <a:pt x="8033" y="8457"/>
                  </a:lnTo>
                  <a:lnTo>
                    <a:pt x="8029" y="8457"/>
                  </a:lnTo>
                  <a:lnTo>
                    <a:pt x="8026" y="8457"/>
                  </a:lnTo>
                  <a:lnTo>
                    <a:pt x="8019" y="8457"/>
                  </a:lnTo>
                  <a:lnTo>
                    <a:pt x="7989" y="8457"/>
                  </a:lnTo>
                  <a:lnTo>
                    <a:pt x="7989" y="8577"/>
                  </a:lnTo>
                  <a:close/>
                  <a:moveTo>
                    <a:pt x="7989" y="8432"/>
                  </a:moveTo>
                  <a:lnTo>
                    <a:pt x="8019" y="8432"/>
                  </a:lnTo>
                  <a:lnTo>
                    <a:pt x="8032" y="8432"/>
                  </a:lnTo>
                  <a:lnTo>
                    <a:pt x="8038" y="8431"/>
                  </a:lnTo>
                  <a:lnTo>
                    <a:pt x="8044" y="8430"/>
                  </a:lnTo>
                  <a:lnTo>
                    <a:pt x="8049" y="8428"/>
                  </a:lnTo>
                  <a:lnTo>
                    <a:pt x="8054" y="8427"/>
                  </a:lnTo>
                  <a:lnTo>
                    <a:pt x="8059" y="8424"/>
                  </a:lnTo>
                  <a:lnTo>
                    <a:pt x="8063" y="8422"/>
                  </a:lnTo>
                  <a:lnTo>
                    <a:pt x="8067" y="8419"/>
                  </a:lnTo>
                  <a:lnTo>
                    <a:pt x="8071" y="8416"/>
                  </a:lnTo>
                  <a:lnTo>
                    <a:pt x="8074" y="8412"/>
                  </a:lnTo>
                  <a:lnTo>
                    <a:pt x="8076" y="8408"/>
                  </a:lnTo>
                  <a:lnTo>
                    <a:pt x="8078" y="8404"/>
                  </a:lnTo>
                  <a:lnTo>
                    <a:pt x="8080" y="8399"/>
                  </a:lnTo>
                  <a:lnTo>
                    <a:pt x="8081" y="8393"/>
                  </a:lnTo>
                  <a:lnTo>
                    <a:pt x="8081" y="8387"/>
                  </a:lnTo>
                  <a:lnTo>
                    <a:pt x="8081" y="8383"/>
                  </a:lnTo>
                  <a:lnTo>
                    <a:pt x="8080" y="8379"/>
                  </a:lnTo>
                  <a:lnTo>
                    <a:pt x="8079" y="8375"/>
                  </a:lnTo>
                  <a:lnTo>
                    <a:pt x="8078" y="8371"/>
                  </a:lnTo>
                  <a:lnTo>
                    <a:pt x="8076" y="8367"/>
                  </a:lnTo>
                  <a:lnTo>
                    <a:pt x="8073" y="8363"/>
                  </a:lnTo>
                  <a:lnTo>
                    <a:pt x="8070" y="8359"/>
                  </a:lnTo>
                  <a:lnTo>
                    <a:pt x="8067" y="8356"/>
                  </a:lnTo>
                  <a:lnTo>
                    <a:pt x="8063" y="8353"/>
                  </a:lnTo>
                  <a:lnTo>
                    <a:pt x="8059" y="8350"/>
                  </a:lnTo>
                  <a:lnTo>
                    <a:pt x="8053" y="8347"/>
                  </a:lnTo>
                  <a:lnTo>
                    <a:pt x="8048" y="8345"/>
                  </a:lnTo>
                  <a:lnTo>
                    <a:pt x="8042" y="8343"/>
                  </a:lnTo>
                  <a:lnTo>
                    <a:pt x="8035" y="8342"/>
                  </a:lnTo>
                  <a:lnTo>
                    <a:pt x="8027" y="8341"/>
                  </a:lnTo>
                  <a:lnTo>
                    <a:pt x="8019" y="8341"/>
                  </a:lnTo>
                  <a:lnTo>
                    <a:pt x="8019" y="8341"/>
                  </a:lnTo>
                  <a:lnTo>
                    <a:pt x="8004" y="8341"/>
                  </a:lnTo>
                  <a:lnTo>
                    <a:pt x="7989" y="8341"/>
                  </a:lnTo>
                  <a:lnTo>
                    <a:pt x="7989" y="8432"/>
                  </a:lnTo>
                  <a:close/>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noProof="0"/>
            </a:p>
          </p:txBody>
        </p:sp>
      </p:grpSp>
      <p:sp>
        <p:nvSpPr>
          <p:cNvPr id="13"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10"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a:t>*This is an example of asterisk text</a:t>
            </a:r>
          </a:p>
        </p:txBody>
      </p:sp>
      <p:sp>
        <p:nvSpPr>
          <p:cNvPr id="16" name="Content"/>
          <p:cNvSpPr>
            <a:spLocks noGrp="1"/>
          </p:cNvSpPr>
          <p:nvPr>
            <p:ph idx="1" hasCustomPrompt="1"/>
          </p:nvPr>
        </p:nvSpPr>
        <p:spPr>
          <a:xfrm>
            <a:off x="432000" y="1618149"/>
            <a:ext cx="8280000" cy="4207738"/>
          </a:xfrm>
        </p:spPr>
        <p:txBody>
          <a:body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7"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Tree>
    <p:extLst>
      <p:ext uri="{BB962C8B-B14F-4D97-AF65-F5344CB8AC3E}">
        <p14:creationId xmlns:p14="http://schemas.microsoft.com/office/powerpoint/2010/main" val="197792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9"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9"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a:t>*This is an example of asterisk text</a:t>
            </a:r>
          </a:p>
        </p:txBody>
      </p:sp>
      <p:sp>
        <p:nvSpPr>
          <p:cNvPr id="4" name="Inhaltsplatzhalter 2"/>
          <p:cNvSpPr>
            <a:spLocks noGrp="1"/>
          </p:cNvSpPr>
          <p:nvPr>
            <p:ph sz="half" idx="2" hasCustomPrompt="1"/>
          </p:nvPr>
        </p:nvSpPr>
        <p:spPr>
          <a:xfrm>
            <a:off x="4644001" y="1618147"/>
            <a:ext cx="4068000" cy="4207737"/>
          </a:xfrm>
        </p:spPr>
        <p:txBody>
          <a:body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3" name="Inhaltsplatzhalter 1"/>
          <p:cNvSpPr>
            <a:spLocks noGrp="1"/>
          </p:cNvSpPr>
          <p:nvPr>
            <p:ph sz="half" idx="1" hasCustomPrompt="1"/>
          </p:nvPr>
        </p:nvSpPr>
        <p:spPr>
          <a:xfrm>
            <a:off x="431999" y="1618149"/>
            <a:ext cx="4068000" cy="4207736"/>
          </a:xfrm>
        </p:spPr>
        <p:txBody>
          <a:body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Tree>
    <p:extLst>
      <p:ext uri="{BB962C8B-B14F-4D97-AF65-F5344CB8AC3E}">
        <p14:creationId xmlns:p14="http://schemas.microsoft.com/office/powerpoint/2010/main" val="587985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9"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9"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a:t>*This is an example of asterisk text</a:t>
            </a:r>
          </a:p>
        </p:txBody>
      </p:sp>
      <p:sp>
        <p:nvSpPr>
          <p:cNvPr id="15" name="Inhaltsplatzhalter 3"/>
          <p:cNvSpPr>
            <a:spLocks noGrp="1"/>
          </p:cNvSpPr>
          <p:nvPr>
            <p:ph sz="half" idx="33" hasCustomPrompt="1"/>
          </p:nvPr>
        </p:nvSpPr>
        <p:spPr>
          <a:xfrm>
            <a:off x="6084000" y="1618147"/>
            <a:ext cx="2628000" cy="4207737"/>
          </a:xfrm>
        </p:spPr>
        <p:txBody>
          <a:bodyPr/>
          <a:lstStyle>
            <a:lvl1pPr>
              <a:defRPr sz="1600"/>
            </a:lvl1pPr>
            <a:lvl2pPr>
              <a:defRPr sz="1400"/>
            </a:lvl2pPr>
            <a:lvl3pPr>
              <a:defRPr sz="1400"/>
            </a:lvl3pPr>
            <a:lvl4pPr>
              <a:defRPr sz="1200"/>
            </a:lvl4pPr>
            <a:lvl5pPr>
              <a:defRPr sz="1200"/>
            </a:lvl5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4" name="Inhaltsplatzhalter 2"/>
          <p:cNvSpPr>
            <a:spLocks noGrp="1"/>
          </p:cNvSpPr>
          <p:nvPr>
            <p:ph sz="half" idx="2" hasCustomPrompt="1"/>
          </p:nvPr>
        </p:nvSpPr>
        <p:spPr>
          <a:xfrm>
            <a:off x="3257998" y="1618147"/>
            <a:ext cx="2628001" cy="4207737"/>
          </a:xfrm>
        </p:spPr>
        <p:txBody>
          <a:bodyPr/>
          <a:lstStyle>
            <a:lvl1pPr>
              <a:defRPr sz="1600" baseline="0"/>
            </a:lvl1pPr>
            <a:lvl2pPr>
              <a:defRPr sz="1400"/>
            </a:lvl2pPr>
            <a:lvl3pPr>
              <a:defRPr sz="140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3" name="Inhaltsplatzhalter 1"/>
          <p:cNvSpPr>
            <a:spLocks noGrp="1"/>
          </p:cNvSpPr>
          <p:nvPr>
            <p:ph sz="half" idx="1" hasCustomPrompt="1"/>
          </p:nvPr>
        </p:nvSpPr>
        <p:spPr>
          <a:xfrm>
            <a:off x="431999" y="1618149"/>
            <a:ext cx="2627998" cy="4207736"/>
          </a:xfrm>
        </p:spPr>
        <p:txBody>
          <a:bodyPr/>
          <a:lstStyle>
            <a:lvl1pPr>
              <a:defRPr sz="1600" baseline="0"/>
            </a:lvl1pPr>
            <a:lvl2pPr>
              <a:defRPr sz="1400" baseline="0"/>
            </a:lvl2pPr>
            <a:lvl3pPr>
              <a:defRPr sz="1400" baseline="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Tree>
    <p:extLst>
      <p:ext uri="{BB962C8B-B14F-4D97-AF65-F5344CB8AC3E}">
        <p14:creationId xmlns:p14="http://schemas.microsoft.com/office/powerpoint/2010/main" val="154850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WOR">
    <p:spTree>
      <p:nvGrpSpPr>
        <p:cNvPr id="1" name=""/>
        <p:cNvGrpSpPr/>
        <p:nvPr/>
      </p:nvGrpSpPr>
      <p:grpSpPr>
        <a:xfrm>
          <a:off x="0" y="0"/>
          <a:ext cx="0" cy="0"/>
          <a:chOff x="0" y="0"/>
          <a:chExt cx="0" cy="0"/>
        </a:xfrm>
      </p:grpSpPr>
      <p:sp>
        <p:nvSpPr>
          <p:cNvPr id="19"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9" name="Asterisk"/>
          <p:cNvSpPr>
            <a:spLocks noGrp="1"/>
          </p:cNvSpPr>
          <p:nvPr>
            <p:ph type="body" sz="quarter" idx="32" hasCustomPrompt="1"/>
          </p:nvPr>
        </p:nvSpPr>
        <p:spPr>
          <a:xfrm>
            <a:off x="432000" y="5825885"/>
            <a:ext cx="8280000" cy="360000"/>
          </a:xfrm>
        </p:spPr>
        <p:txBody>
          <a:bodyPr anchor="b">
            <a:normAutofit/>
          </a:bodyPr>
          <a:lstStyle>
            <a:lvl1pPr marL="0" indent="0">
              <a:buNone/>
              <a:defRPr sz="1000">
                <a:solidFill>
                  <a:schemeClr val="accent4"/>
                </a:solidFill>
              </a:defRPr>
            </a:lvl1pPr>
          </a:lstStyle>
          <a:p>
            <a:pPr lvl="0"/>
            <a:r>
              <a:rPr lang="en-US" noProof="0"/>
              <a:t>*This is an example of asterisk text</a:t>
            </a:r>
          </a:p>
        </p:txBody>
      </p:sp>
      <p:sp>
        <p:nvSpPr>
          <p:cNvPr id="4" name="Inhaltsplatzhalter 2"/>
          <p:cNvSpPr>
            <a:spLocks noGrp="1"/>
          </p:cNvSpPr>
          <p:nvPr>
            <p:ph sz="half" idx="2" hasCustomPrompt="1"/>
          </p:nvPr>
        </p:nvSpPr>
        <p:spPr>
          <a:xfrm>
            <a:off x="4644001" y="2068098"/>
            <a:ext cx="3420000" cy="1581917"/>
          </a:xfrm>
        </p:spPr>
        <p:txBody>
          <a:bodyPr lIns="0"/>
          <a:lstStyle>
            <a:lvl1pPr>
              <a:defRPr sz="1600" baseline="0"/>
            </a:lvl1pPr>
            <a:lvl2pPr>
              <a:defRPr sz="1400" baseline="0"/>
            </a:lvl2pPr>
            <a:lvl3pPr>
              <a:defRPr sz="1400" baseline="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3" name="Inhaltsplatzhalter 1"/>
          <p:cNvSpPr>
            <a:spLocks noGrp="1"/>
          </p:cNvSpPr>
          <p:nvPr>
            <p:ph sz="half" idx="1" hasCustomPrompt="1"/>
          </p:nvPr>
        </p:nvSpPr>
        <p:spPr>
          <a:xfrm>
            <a:off x="431999" y="2068098"/>
            <a:ext cx="3420000" cy="1581916"/>
          </a:xfrm>
        </p:spPr>
        <p:txBody>
          <a:bodyPr/>
          <a:lstStyle>
            <a:lvl1pPr>
              <a:defRPr sz="1600" baseline="0"/>
            </a:lvl1pPr>
            <a:lvl2pPr>
              <a:defRPr sz="1400" baseline="0"/>
            </a:lvl2pPr>
            <a:lvl3pPr>
              <a:defRPr sz="1400" baseline="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
        <p:nvSpPr>
          <p:cNvPr id="10" name="Inhaltsplatzhalter 2"/>
          <p:cNvSpPr>
            <a:spLocks noGrp="1"/>
          </p:cNvSpPr>
          <p:nvPr>
            <p:ph sz="half" idx="33" hasCustomPrompt="1"/>
          </p:nvPr>
        </p:nvSpPr>
        <p:spPr>
          <a:xfrm>
            <a:off x="4644001" y="4243967"/>
            <a:ext cx="3420000" cy="1581916"/>
          </a:xfrm>
        </p:spPr>
        <p:txBody>
          <a:bodyPr lIns="0"/>
          <a:lstStyle>
            <a:lvl1pPr>
              <a:defRPr sz="1600" baseline="0"/>
            </a:lvl1pPr>
            <a:lvl2pPr>
              <a:defRPr sz="1400" baseline="0"/>
            </a:lvl2pPr>
            <a:lvl3pPr>
              <a:defRPr sz="1400" baseline="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13" name="Inhaltsplatzhalter 1"/>
          <p:cNvSpPr>
            <a:spLocks noGrp="1"/>
          </p:cNvSpPr>
          <p:nvPr>
            <p:ph sz="half" idx="34" hasCustomPrompt="1"/>
          </p:nvPr>
        </p:nvSpPr>
        <p:spPr>
          <a:xfrm>
            <a:off x="431999" y="4243967"/>
            <a:ext cx="3419999" cy="1580953"/>
          </a:xfrm>
        </p:spPr>
        <p:txBody>
          <a:bodyPr/>
          <a:lstStyle>
            <a:lvl1pPr>
              <a:defRPr sz="1600" baseline="0"/>
            </a:lvl1pPr>
            <a:lvl2pPr>
              <a:defRPr sz="1400" baseline="0"/>
            </a:lvl2pPr>
            <a:lvl3pPr>
              <a:defRPr sz="1400" baseline="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cxnSp>
        <p:nvCxnSpPr>
          <p:cNvPr id="6" name="Gerade Verbindung 5"/>
          <p:cNvCxnSpPr/>
          <p:nvPr userDrawn="1"/>
        </p:nvCxnSpPr>
        <p:spPr>
          <a:xfrm>
            <a:off x="4572000" y="1618148"/>
            <a:ext cx="0" cy="4206772"/>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a:xfrm flipH="1">
            <a:off x="431999" y="3721534"/>
            <a:ext cx="8280001"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Textplatzhalter 1"/>
          <p:cNvSpPr>
            <a:spLocks noGrp="1"/>
          </p:cNvSpPr>
          <p:nvPr>
            <p:ph type="body" idx="35" hasCustomPrompt="1"/>
          </p:nvPr>
        </p:nvSpPr>
        <p:spPr>
          <a:xfrm>
            <a:off x="4644000" y="1618147"/>
            <a:ext cx="4068000" cy="360000"/>
          </a:xfrm>
        </p:spPr>
        <p:txBody>
          <a:bodyPr lIns="0"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Chapter (Arial 16pt)</a:t>
            </a:r>
          </a:p>
        </p:txBody>
      </p:sp>
      <p:sp>
        <p:nvSpPr>
          <p:cNvPr id="22" name="Textplatzhalter 1"/>
          <p:cNvSpPr>
            <a:spLocks noGrp="1"/>
          </p:cNvSpPr>
          <p:nvPr>
            <p:ph type="body" idx="36" hasCustomPrompt="1"/>
          </p:nvPr>
        </p:nvSpPr>
        <p:spPr>
          <a:xfrm>
            <a:off x="431999" y="1618147"/>
            <a:ext cx="4068000" cy="360000"/>
          </a:xfrm>
        </p:spPr>
        <p:txBody>
          <a:bodyPr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Chapter (Arial 16pt)</a:t>
            </a:r>
          </a:p>
        </p:txBody>
      </p:sp>
      <p:sp>
        <p:nvSpPr>
          <p:cNvPr id="23" name="Textplatzhalter 1"/>
          <p:cNvSpPr>
            <a:spLocks noGrp="1"/>
          </p:cNvSpPr>
          <p:nvPr>
            <p:ph type="body" idx="37" hasCustomPrompt="1"/>
          </p:nvPr>
        </p:nvSpPr>
        <p:spPr>
          <a:xfrm>
            <a:off x="4644000" y="3794015"/>
            <a:ext cx="4068000" cy="360000"/>
          </a:xfrm>
        </p:spPr>
        <p:txBody>
          <a:bodyPr lIns="0"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Chapter (Arial 16pt)</a:t>
            </a:r>
          </a:p>
        </p:txBody>
      </p:sp>
      <p:sp>
        <p:nvSpPr>
          <p:cNvPr id="25" name="Textplatzhalter 1"/>
          <p:cNvSpPr>
            <a:spLocks noGrp="1"/>
          </p:cNvSpPr>
          <p:nvPr>
            <p:ph type="body" idx="38" hasCustomPrompt="1"/>
          </p:nvPr>
        </p:nvSpPr>
        <p:spPr>
          <a:xfrm>
            <a:off x="431999" y="3794015"/>
            <a:ext cx="4068000" cy="360000"/>
          </a:xfrm>
        </p:spPr>
        <p:txBody>
          <a:bodyPr anchor="b">
            <a:normAutofit/>
          </a:bodyPr>
          <a:lstStyle>
            <a:lvl1pPr marL="0" indent="0">
              <a:buNone/>
              <a:defRPr sz="1600" b="1" i="0" cap="all" baseline="0">
                <a:solidFill>
                  <a:srgbClr val="0A86C9"/>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Chapter (Arial 16pt)</a:t>
            </a:r>
          </a:p>
        </p:txBody>
      </p:sp>
      <p:sp>
        <p:nvSpPr>
          <p:cNvPr id="16" name="Textfeld 15"/>
          <p:cNvSpPr txBox="1"/>
          <p:nvPr userDrawn="1"/>
        </p:nvSpPr>
        <p:spPr>
          <a:xfrm>
            <a:off x="3851999" y="2996971"/>
            <a:ext cx="648000" cy="653043"/>
          </a:xfrm>
          <a:prstGeom prst="rect">
            <a:avLst/>
          </a:prstGeom>
          <a:noFill/>
        </p:spPr>
        <p:txBody>
          <a:bodyPr wrap="none" lIns="0" tIns="0" rIns="0" bIns="0" rtlCol="0" anchor="b" anchorCtr="0">
            <a:noAutofit/>
          </a:bodyPr>
          <a:lstStyle/>
          <a:p>
            <a:pPr algn="r"/>
            <a:r>
              <a:rPr lang="en-US" sz="3600" b="1">
                <a:solidFill>
                  <a:schemeClr val="bg1">
                    <a:lumMod val="75000"/>
                  </a:schemeClr>
                </a:solidFill>
              </a:rPr>
              <a:t>S</a:t>
            </a:r>
          </a:p>
        </p:txBody>
      </p:sp>
      <p:sp>
        <p:nvSpPr>
          <p:cNvPr id="26" name="Textfeld 25"/>
          <p:cNvSpPr txBox="1"/>
          <p:nvPr userDrawn="1"/>
        </p:nvSpPr>
        <p:spPr>
          <a:xfrm>
            <a:off x="8064001" y="2996971"/>
            <a:ext cx="648000" cy="653043"/>
          </a:xfrm>
          <a:prstGeom prst="rect">
            <a:avLst/>
          </a:prstGeom>
          <a:noFill/>
        </p:spPr>
        <p:txBody>
          <a:bodyPr wrap="none" lIns="0" tIns="0" rIns="0" bIns="0" rtlCol="0" anchor="b" anchorCtr="0">
            <a:noAutofit/>
          </a:bodyPr>
          <a:lstStyle/>
          <a:p>
            <a:pPr algn="r"/>
            <a:r>
              <a:rPr lang="en-US" sz="3600" b="1">
                <a:solidFill>
                  <a:schemeClr val="bg1">
                    <a:lumMod val="75000"/>
                  </a:schemeClr>
                </a:solidFill>
              </a:rPr>
              <a:t>W</a:t>
            </a:r>
          </a:p>
        </p:txBody>
      </p:sp>
      <p:sp>
        <p:nvSpPr>
          <p:cNvPr id="27" name="Textfeld 26"/>
          <p:cNvSpPr txBox="1"/>
          <p:nvPr userDrawn="1"/>
        </p:nvSpPr>
        <p:spPr>
          <a:xfrm>
            <a:off x="3851999" y="5171877"/>
            <a:ext cx="648000" cy="653043"/>
          </a:xfrm>
          <a:prstGeom prst="rect">
            <a:avLst/>
          </a:prstGeom>
          <a:noFill/>
        </p:spPr>
        <p:txBody>
          <a:bodyPr wrap="none" lIns="0" tIns="0" rIns="0" bIns="0" rtlCol="0" anchor="b" anchorCtr="0">
            <a:noAutofit/>
          </a:bodyPr>
          <a:lstStyle/>
          <a:p>
            <a:pPr algn="r"/>
            <a:r>
              <a:rPr lang="en-US" sz="3600" b="1">
                <a:solidFill>
                  <a:schemeClr val="bg1">
                    <a:lumMod val="75000"/>
                  </a:schemeClr>
                </a:solidFill>
              </a:rPr>
              <a:t>O</a:t>
            </a:r>
          </a:p>
        </p:txBody>
      </p:sp>
      <p:sp>
        <p:nvSpPr>
          <p:cNvPr id="28" name="Textfeld 27"/>
          <p:cNvSpPr txBox="1"/>
          <p:nvPr userDrawn="1"/>
        </p:nvSpPr>
        <p:spPr>
          <a:xfrm>
            <a:off x="8064001" y="5172840"/>
            <a:ext cx="648000" cy="653043"/>
          </a:xfrm>
          <a:prstGeom prst="rect">
            <a:avLst/>
          </a:prstGeom>
          <a:noFill/>
        </p:spPr>
        <p:txBody>
          <a:bodyPr wrap="none" lIns="0" tIns="0" rIns="0" bIns="0" rtlCol="0" anchor="b" anchorCtr="0">
            <a:noAutofit/>
          </a:bodyPr>
          <a:lstStyle/>
          <a:p>
            <a:pPr algn="r"/>
            <a:r>
              <a:rPr lang="en-US" sz="3600" b="1">
                <a:solidFill>
                  <a:schemeClr val="bg1">
                    <a:lumMod val="75000"/>
                  </a:schemeClr>
                </a:solidFill>
              </a:rPr>
              <a:t>R</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Image and Text">
    <p:spTree>
      <p:nvGrpSpPr>
        <p:cNvPr id="1" name=""/>
        <p:cNvGrpSpPr/>
        <p:nvPr/>
      </p:nvGrpSpPr>
      <p:grpSpPr>
        <a:xfrm>
          <a:off x="0" y="0"/>
          <a:ext cx="0" cy="0"/>
          <a:chOff x="0" y="0"/>
          <a:chExt cx="0" cy="0"/>
        </a:xfrm>
      </p:grpSpPr>
      <p:sp>
        <p:nvSpPr>
          <p:cNvPr id="10"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20" name="Inhaltsplatzhalter 1"/>
          <p:cNvSpPr>
            <a:spLocks noGrp="1"/>
          </p:cNvSpPr>
          <p:nvPr>
            <p:ph sz="half" idx="1" hasCustomPrompt="1"/>
          </p:nvPr>
        </p:nvSpPr>
        <p:spPr>
          <a:xfrm>
            <a:off x="4644000" y="1618149"/>
            <a:ext cx="4068000" cy="4207736"/>
          </a:xfrm>
        </p:spPr>
        <p:txBody>
          <a:bodyPr/>
          <a:lstStyle>
            <a:lvl1pPr>
              <a:defRPr>
                <a:solidFill>
                  <a:schemeClr val="accent6">
                    <a:lumMod val="25000"/>
                  </a:schemeClr>
                </a:solidFill>
              </a:defRPr>
            </a:lvl1pPr>
            <a:lvl2pPr>
              <a:defRPr>
                <a:solidFill>
                  <a:schemeClr val="accent6">
                    <a:lumMod val="25000"/>
                  </a:schemeClr>
                </a:solidFill>
              </a:defRPr>
            </a:lvl2pPr>
            <a:lvl3pPr>
              <a:defRPr>
                <a:solidFill>
                  <a:schemeClr val="accent6">
                    <a:lumMod val="25000"/>
                  </a:schemeClr>
                </a:solidFill>
              </a:defRPr>
            </a:lvl3pPr>
            <a:lvl4pPr>
              <a:defRPr>
                <a:solidFill>
                  <a:schemeClr val="accent6">
                    <a:lumMod val="25000"/>
                  </a:schemeClr>
                </a:solidFill>
              </a:defRPr>
            </a:lvl4pPr>
            <a:lvl5pPr>
              <a:defRPr>
                <a:solidFill>
                  <a:schemeClr val="accent6">
                    <a:lumMod val="25000"/>
                  </a:schemeClr>
                </a:solidFill>
              </a:defRPr>
            </a:lvl5p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8"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1"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
        <p:nvSpPr>
          <p:cNvPr id="13" name="Eine Ecke des Rechtecks abrunden 12"/>
          <p:cNvSpPr/>
          <p:nvPr userDrawn="1"/>
        </p:nvSpPr>
        <p:spPr>
          <a:xfrm flipV="1">
            <a:off x="432000" y="1618144"/>
            <a:ext cx="4067999" cy="4207739"/>
          </a:xfrm>
          <a:prstGeom prst="round1Rect">
            <a:avLst/>
          </a:prstGeom>
          <a:blipFill dpi="0" rotWithShape="0">
            <a:blip r:embed="rId2"/>
            <a:srcRect/>
            <a:stretch>
              <a:fillRect l="-55632" r="-282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9182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4"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a:t>Presenter Name (16PT)</a:t>
            </a:r>
          </a:p>
          <a:p>
            <a:r>
              <a:rPr lang="en-US" sz="1600" cap="none" baseline="0" noProof="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a:t>Title (Arial 36pt)</a:t>
            </a:r>
          </a:p>
        </p:txBody>
      </p:sp>
      <p:sp>
        <p:nvSpPr>
          <p:cNvPr id="17"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502429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Text and Image">
    <p:spTree>
      <p:nvGrpSpPr>
        <p:cNvPr id="1" name=""/>
        <p:cNvGrpSpPr/>
        <p:nvPr/>
      </p:nvGrpSpPr>
      <p:grpSpPr>
        <a:xfrm>
          <a:off x="0" y="0"/>
          <a:ext cx="0" cy="0"/>
          <a:chOff x="0" y="0"/>
          <a:chExt cx="0" cy="0"/>
        </a:xfrm>
      </p:grpSpPr>
      <p:sp>
        <p:nvSpPr>
          <p:cNvPr id="2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20" name="Inhaltsplatzhalter 1"/>
          <p:cNvSpPr>
            <a:spLocks noGrp="1"/>
          </p:cNvSpPr>
          <p:nvPr>
            <p:ph sz="half" idx="1" hasCustomPrompt="1"/>
          </p:nvPr>
        </p:nvSpPr>
        <p:spPr>
          <a:xfrm>
            <a:off x="431999" y="1618149"/>
            <a:ext cx="4068000" cy="4207736"/>
          </a:xfrm>
        </p:spPr>
        <p:txBody>
          <a:bodyPr/>
          <a:lstStyle>
            <a:lvl1pPr>
              <a:defRPr>
                <a:solidFill>
                  <a:schemeClr val="accent6">
                    <a:lumMod val="25000"/>
                  </a:schemeClr>
                </a:solidFill>
              </a:defRPr>
            </a:lvl1pPr>
            <a:lvl2pPr>
              <a:defRPr>
                <a:solidFill>
                  <a:schemeClr val="accent6">
                    <a:lumMod val="25000"/>
                  </a:schemeClr>
                </a:solidFill>
              </a:defRPr>
            </a:lvl2pPr>
            <a:lvl3pPr>
              <a:defRPr>
                <a:solidFill>
                  <a:schemeClr val="accent6">
                    <a:lumMod val="25000"/>
                  </a:schemeClr>
                </a:solidFill>
              </a:defRPr>
            </a:lvl3pPr>
            <a:lvl4pPr>
              <a:defRPr>
                <a:solidFill>
                  <a:schemeClr val="accent6">
                    <a:lumMod val="25000"/>
                  </a:schemeClr>
                </a:solidFill>
              </a:defRPr>
            </a:lvl4pPr>
            <a:lvl5pPr>
              <a:defRPr>
                <a:solidFill>
                  <a:schemeClr val="accent6">
                    <a:lumMod val="25000"/>
                  </a:schemeClr>
                </a:solidFill>
              </a:defRPr>
            </a:lvl5p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
        <p:nvSpPr>
          <p:cNvPr id="10" name="Eine Ecke des Rechtecks abrunden 9"/>
          <p:cNvSpPr/>
          <p:nvPr userDrawn="1"/>
        </p:nvSpPr>
        <p:spPr>
          <a:xfrm flipV="1">
            <a:off x="4644001" y="1618144"/>
            <a:ext cx="4067999" cy="4207739"/>
          </a:xfrm>
          <a:prstGeom prst="round1Rect">
            <a:avLst/>
          </a:prstGeom>
          <a:blipFill dpi="0" rotWithShape="0">
            <a:blip r:embed="rId2"/>
            <a:srcRect/>
            <a:stretch>
              <a:fillRect l="-50055" r="-338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9355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2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20" name="Inhaltsplatzhalter 1"/>
          <p:cNvSpPr>
            <a:spLocks noGrp="1"/>
          </p:cNvSpPr>
          <p:nvPr>
            <p:ph sz="half" idx="1" hasCustomPrompt="1"/>
          </p:nvPr>
        </p:nvSpPr>
        <p:spPr>
          <a:xfrm>
            <a:off x="4644000" y="1618149"/>
            <a:ext cx="4068000" cy="4207736"/>
          </a:xfrm>
        </p:spPr>
        <p:txBody>
          <a:bodyPr anchor="ctr">
            <a:normAutofit/>
          </a:bodyPr>
          <a:lstStyle>
            <a:lvl1pPr marL="0" indent="0">
              <a:buNone/>
              <a:defRPr sz="1800">
                <a:solidFill>
                  <a:schemeClr val="accent3"/>
                </a:solidFill>
                <a:latin typeface="Arial" charset="0"/>
                <a:ea typeface="Arial" charset="0"/>
                <a:cs typeface="Arial" charset="0"/>
              </a:defRPr>
            </a:lvl1pPr>
          </a:lstStyle>
          <a:p>
            <a:pPr lvl="0"/>
            <a:r>
              <a:rPr lang="en-US" noProof="0"/>
              <a:t>This is an example of intro text that is 18pt. This text should be no more than the length of this text*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
        <p:nvSpPr>
          <p:cNvPr id="10" name="Eine Ecke des Rechtecks abrunden 9"/>
          <p:cNvSpPr/>
          <p:nvPr userDrawn="1"/>
        </p:nvSpPr>
        <p:spPr>
          <a:xfrm flipV="1">
            <a:off x="432000" y="1618144"/>
            <a:ext cx="4067999" cy="4207739"/>
          </a:xfrm>
          <a:prstGeom prst="round1Rect">
            <a:avLst/>
          </a:prstGeom>
          <a:blipFill dpi="0" rotWithShape="0">
            <a:blip r:embed="rId2"/>
            <a:srcRect/>
            <a:stretch>
              <a:fillRect l="-55632" r="-282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7700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2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2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20" name="Inhaltsplatzhalter 1"/>
          <p:cNvSpPr>
            <a:spLocks noGrp="1"/>
          </p:cNvSpPr>
          <p:nvPr>
            <p:ph sz="half" idx="1" hasCustomPrompt="1"/>
          </p:nvPr>
        </p:nvSpPr>
        <p:spPr>
          <a:xfrm>
            <a:off x="431999" y="1618149"/>
            <a:ext cx="4068000" cy="4207736"/>
          </a:xfrm>
        </p:spPr>
        <p:txBody>
          <a:bodyPr anchor="ctr">
            <a:normAutofit/>
          </a:bodyPr>
          <a:lstStyle>
            <a:lvl1pPr marL="0" indent="0">
              <a:buNone/>
              <a:defRPr sz="1800">
                <a:solidFill>
                  <a:schemeClr val="accent3"/>
                </a:solidFill>
                <a:latin typeface="Arial" charset="0"/>
                <a:ea typeface="Arial" charset="0"/>
                <a:cs typeface="Arial" charset="0"/>
              </a:defRPr>
            </a:lvl1pPr>
          </a:lstStyle>
          <a:p>
            <a:pPr lvl="0"/>
            <a:r>
              <a:rPr lang="en-US" noProof="0"/>
              <a:t>This is an example of intro text that is 18pt. This text should be no more than the length of this text*</a:t>
            </a:r>
          </a:p>
        </p:txBody>
      </p:sp>
      <p:sp>
        <p:nvSpPr>
          <p:cNvPr id="11"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defRPr cap="none"/>
            </a:lvl1pPr>
          </a:lstStyle>
          <a:p>
            <a:r>
              <a:rPr lang="en-US" noProof="0"/>
              <a:t>Title (Arial 24pt)</a:t>
            </a:r>
          </a:p>
        </p:txBody>
      </p:sp>
      <p:sp>
        <p:nvSpPr>
          <p:cNvPr id="10" name="Eine Ecke des Rechtecks abrunden 9"/>
          <p:cNvSpPr/>
          <p:nvPr userDrawn="1"/>
        </p:nvSpPr>
        <p:spPr>
          <a:xfrm flipV="1">
            <a:off x="4644001" y="1618144"/>
            <a:ext cx="4067999" cy="4207739"/>
          </a:xfrm>
          <a:prstGeom prst="round1Rect">
            <a:avLst/>
          </a:prstGeom>
          <a:blipFill dpi="0" rotWithShape="0">
            <a:blip r:embed="rId2"/>
            <a:srcRect/>
            <a:stretch>
              <a:fillRect l="-50055" r="-338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7360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Image and 3 Columns Text">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19" name="Textplatzhalter 3"/>
          <p:cNvSpPr>
            <a:spLocks noGrp="1"/>
          </p:cNvSpPr>
          <p:nvPr>
            <p:ph type="body" sz="quarter" idx="36" hasCustomPrompt="1"/>
          </p:nvPr>
        </p:nvSpPr>
        <p:spPr>
          <a:xfrm>
            <a:off x="6082990" y="3609576"/>
            <a:ext cx="2627999" cy="2216308"/>
          </a:xfrm>
        </p:spPr>
        <p:txBody>
          <a:bodyPr/>
          <a:lstStyle>
            <a:lvl1pPr>
              <a:defRPr sz="1600" baseline="0"/>
            </a:lvl1pPr>
            <a:lvl2pPr>
              <a:defRPr sz="1400" baseline="0"/>
            </a:lvl2pPr>
            <a:lvl3pPr>
              <a:defRPr sz="1400" baseline="0"/>
            </a:lvl3pPr>
            <a:lvl4pPr>
              <a:defRPr sz="1200" baseline="0"/>
            </a:lvl4pPr>
            <a:lvl5pPr>
              <a:defRPr sz="1200" baseline="0"/>
            </a:lvl5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18" name="Textplatzhalter 2"/>
          <p:cNvSpPr>
            <a:spLocks noGrp="1"/>
          </p:cNvSpPr>
          <p:nvPr>
            <p:ph type="body" sz="quarter" idx="35" hasCustomPrompt="1"/>
          </p:nvPr>
        </p:nvSpPr>
        <p:spPr>
          <a:xfrm>
            <a:off x="3257494" y="3609576"/>
            <a:ext cx="2627999" cy="2216308"/>
          </a:xfrm>
        </p:spPr>
        <p:txBody>
          <a:bodyPr/>
          <a:lstStyle>
            <a:lvl1pPr>
              <a:defRPr sz="1600" baseline="0"/>
            </a:lvl1pPr>
            <a:lvl2pPr>
              <a:defRPr sz="1400" baseline="0"/>
            </a:lvl2pPr>
            <a:lvl3pPr>
              <a:defRPr sz="1400" baseline="0"/>
            </a:lvl3pPr>
            <a:lvl4pPr>
              <a:defRPr sz="1200" baseline="0"/>
            </a:lvl4pPr>
            <a:lvl5pPr>
              <a:defRPr sz="1200" baseline="0"/>
            </a:lvl5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3" name="Textplatzhalter 1"/>
          <p:cNvSpPr>
            <a:spLocks noGrp="1"/>
          </p:cNvSpPr>
          <p:nvPr>
            <p:ph type="body" sz="quarter" idx="34" hasCustomPrompt="1"/>
          </p:nvPr>
        </p:nvSpPr>
        <p:spPr>
          <a:xfrm>
            <a:off x="431998" y="3609576"/>
            <a:ext cx="2627999" cy="2216308"/>
          </a:xfrm>
        </p:spPr>
        <p:txBody>
          <a:bodyPr/>
          <a:lstStyle>
            <a:lvl1pPr>
              <a:defRPr sz="1600" baseline="0"/>
            </a:lvl1pPr>
            <a:lvl2pPr>
              <a:defRPr sz="1400" baseline="0"/>
            </a:lvl2pPr>
            <a:lvl3pPr>
              <a:defRPr sz="1400" baseline="0"/>
            </a:lvl3pPr>
            <a:lvl4pPr>
              <a:defRPr sz="1200" baseline="0"/>
            </a:lvl4pPr>
          </a:lstStyle>
          <a:p>
            <a:pPr lvl="0"/>
            <a:r>
              <a:rPr lang="en-US" noProof="0"/>
              <a:t>First level text (Arial 16pt)</a:t>
            </a:r>
          </a:p>
          <a:p>
            <a:pPr lvl="1"/>
            <a:r>
              <a:rPr lang="en-US" noProof="0"/>
              <a:t>Second level (Arial 14pt)</a:t>
            </a:r>
          </a:p>
          <a:p>
            <a:pPr lvl="2"/>
            <a:r>
              <a:rPr lang="en-US" noProof="0"/>
              <a:t>Third level (Arial 14pt)</a:t>
            </a:r>
          </a:p>
          <a:p>
            <a:pPr lvl="3"/>
            <a:r>
              <a:rPr lang="en-US" noProof="0"/>
              <a:t>Fourth level (Arial 12pt)</a:t>
            </a:r>
          </a:p>
          <a:p>
            <a:pPr lvl="4"/>
            <a:r>
              <a:rPr lang="en-US" noProof="0"/>
              <a:t>Fifth level (Arial 12pt)</a:t>
            </a:r>
          </a:p>
        </p:txBody>
      </p:sp>
      <p:sp>
        <p:nvSpPr>
          <p:cNvPr id="30" name="Eine Ecke des Rechtecks abrunden 29"/>
          <p:cNvSpPr/>
          <p:nvPr userDrawn="1"/>
        </p:nvSpPr>
        <p:spPr>
          <a:xfrm flipV="1">
            <a:off x="0" y="0"/>
            <a:ext cx="9144000" cy="2286000"/>
          </a:xfrm>
          <a:prstGeom prst="round1Rect">
            <a:avLst>
              <a:gd name="adj" fmla="val 35543"/>
            </a:avLst>
          </a:pr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8" name="SUBLINE"/>
          <p:cNvSpPr>
            <a:spLocks noGrp="1"/>
          </p:cNvSpPr>
          <p:nvPr>
            <p:ph type="body" sz="quarter" idx="24" hasCustomPrompt="1"/>
          </p:nvPr>
        </p:nvSpPr>
        <p:spPr>
          <a:xfrm>
            <a:off x="432000" y="2982863"/>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27" name="TITLE"/>
          <p:cNvSpPr>
            <a:spLocks noGrp="1"/>
          </p:cNvSpPr>
          <p:nvPr>
            <p:ph type="title" hasCustomPrompt="1"/>
          </p:nvPr>
        </p:nvSpPr>
        <p:spPr>
          <a:xfrm>
            <a:off x="432000" y="2552714"/>
            <a:ext cx="8280000" cy="432000"/>
          </a:xfrm>
        </p:spPr>
        <p:txBody>
          <a:bodyPr/>
          <a:lstStyle>
            <a:lvl1pPr algn="l">
              <a:defRPr cap="none"/>
            </a:lvl1pPr>
          </a:lstStyle>
          <a:p>
            <a:r>
              <a:rPr lang="en-US" noProof="0"/>
              <a:t>Title (Arial 24pt)</a:t>
            </a:r>
          </a:p>
        </p:txBody>
      </p:sp>
      <p:sp>
        <p:nvSpPr>
          <p:cNvPr id="16" name="Freihandform 15"/>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9187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and Quote">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13" name="Content"/>
          <p:cNvSpPr>
            <a:spLocks noGrp="1"/>
          </p:cNvSpPr>
          <p:nvPr>
            <p:ph idx="1" hasCustomPrompt="1"/>
          </p:nvPr>
        </p:nvSpPr>
        <p:spPr>
          <a:xfrm>
            <a:off x="432000" y="3609577"/>
            <a:ext cx="8280000" cy="2216310"/>
          </a:xfrm>
        </p:spPr>
        <p:txBody>
          <a:bodyPr lIns="720000" rIns="720000" anchor="ctr">
            <a:normAutofit/>
          </a:bodyPr>
          <a:lstStyle>
            <a:lvl1pPr marL="0" indent="0" algn="ctr">
              <a:buNone/>
              <a:defRPr sz="1800">
                <a:solidFill>
                  <a:schemeClr val="accent3"/>
                </a:solidFill>
              </a:defRPr>
            </a:lvl1pPr>
          </a:lstStyle>
          <a:p>
            <a:pPr lvl="0"/>
            <a:r>
              <a:rPr lang="en-US" noProof="0"/>
              <a:t>This is an example of intro text that is 18pt. This text should be no more than the length of this text*</a:t>
            </a:r>
          </a:p>
        </p:txBody>
      </p:sp>
      <p:sp>
        <p:nvSpPr>
          <p:cNvPr id="19" name="Eine Ecke des Rechtecks abrunden 18"/>
          <p:cNvSpPr/>
          <p:nvPr userDrawn="1"/>
        </p:nvSpPr>
        <p:spPr>
          <a:xfrm flipV="1">
            <a:off x="0" y="0"/>
            <a:ext cx="9144000" cy="2286000"/>
          </a:xfrm>
          <a:prstGeom prst="round1Rect">
            <a:avLst>
              <a:gd name="adj" fmla="val 35543"/>
            </a:avLst>
          </a:pr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14" name="SUBLINE"/>
          <p:cNvSpPr>
            <a:spLocks noGrp="1"/>
          </p:cNvSpPr>
          <p:nvPr>
            <p:ph type="body" sz="quarter" idx="24" hasCustomPrompt="1"/>
          </p:nvPr>
        </p:nvSpPr>
        <p:spPr>
          <a:xfrm>
            <a:off x="432000" y="2982863"/>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6" name="TITLE"/>
          <p:cNvSpPr>
            <a:spLocks noGrp="1"/>
          </p:cNvSpPr>
          <p:nvPr>
            <p:ph type="title" hasCustomPrompt="1"/>
          </p:nvPr>
        </p:nvSpPr>
        <p:spPr>
          <a:xfrm>
            <a:off x="432000" y="2552714"/>
            <a:ext cx="8280000" cy="432000"/>
          </a:xfrm>
        </p:spPr>
        <p:txBody>
          <a:bodyPr/>
          <a:lstStyle>
            <a:lvl1pPr algn="l">
              <a:defRPr cap="none"/>
            </a:lvl1pPr>
          </a:lstStyle>
          <a:p>
            <a:r>
              <a:rPr lang="en-US" noProof="0"/>
              <a:t>Title (Arial 24pt)</a:t>
            </a:r>
          </a:p>
        </p:txBody>
      </p:sp>
      <p:sp>
        <p:nvSpPr>
          <p:cNvPr id="17" name="Freihandform 16"/>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22588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lt Large Image and Quote">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0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2"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tx1">
                    <a:alpha val="50000"/>
                  </a:schemeClr>
                </a:solidFill>
                <a:latin typeface="Arial" charset="0"/>
                <a:ea typeface="Arial" charset="0"/>
                <a:cs typeface="Arial" charset="0"/>
              </a:defRPr>
            </a:lvl1pPr>
          </a:lstStyle>
          <a:p>
            <a:r>
              <a:rPr lang="en-US" noProof="0"/>
              <a:t>Confidential</a:t>
            </a:r>
          </a:p>
        </p:txBody>
      </p:sp>
      <p:sp>
        <p:nvSpPr>
          <p:cNvPr id="13" name="Content"/>
          <p:cNvSpPr>
            <a:spLocks noGrp="1"/>
          </p:cNvSpPr>
          <p:nvPr>
            <p:ph idx="1" hasCustomPrompt="1"/>
          </p:nvPr>
        </p:nvSpPr>
        <p:spPr>
          <a:xfrm>
            <a:off x="432000" y="3609577"/>
            <a:ext cx="8280000" cy="2216310"/>
          </a:xfrm>
        </p:spPr>
        <p:txBody>
          <a:bodyPr lIns="720000" rIns="720000" anchor="ctr">
            <a:normAutofit/>
          </a:bodyPr>
          <a:lstStyle>
            <a:lvl1pPr marL="0" indent="0" algn="ctr">
              <a:buNone/>
              <a:defRPr sz="1800">
                <a:solidFill>
                  <a:schemeClr val="accent3"/>
                </a:solidFill>
              </a:defRPr>
            </a:lvl1pPr>
          </a:lstStyle>
          <a:p>
            <a:pPr lvl="0"/>
            <a:r>
              <a:rPr lang="en-US" noProof="0"/>
              <a:t>This is an example of intro text that is 18pt. This text should be no more than the length of this text*</a:t>
            </a:r>
          </a:p>
        </p:txBody>
      </p:sp>
      <p:sp>
        <p:nvSpPr>
          <p:cNvPr id="19" name="Eine Ecke des Rechtecks abrunden 18"/>
          <p:cNvSpPr/>
          <p:nvPr userDrawn="1"/>
        </p:nvSpPr>
        <p:spPr>
          <a:xfrm flipV="1">
            <a:off x="0" y="0"/>
            <a:ext cx="9144000" cy="2286000"/>
          </a:xfrm>
          <a:prstGeom prst="round1Rect">
            <a:avLst>
              <a:gd name="adj" fmla="val 35543"/>
            </a:avLst>
          </a:pr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14" name="SUBLINE"/>
          <p:cNvSpPr>
            <a:spLocks noGrp="1"/>
          </p:cNvSpPr>
          <p:nvPr>
            <p:ph type="body" sz="quarter" idx="24" hasCustomPrompt="1"/>
          </p:nvPr>
        </p:nvSpPr>
        <p:spPr>
          <a:xfrm>
            <a:off x="432000" y="2982863"/>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6" name="TITLE"/>
          <p:cNvSpPr>
            <a:spLocks noGrp="1"/>
          </p:cNvSpPr>
          <p:nvPr>
            <p:ph type="title" hasCustomPrompt="1"/>
          </p:nvPr>
        </p:nvSpPr>
        <p:spPr>
          <a:xfrm>
            <a:off x="432000" y="2552714"/>
            <a:ext cx="8280000" cy="432000"/>
          </a:xfrm>
        </p:spPr>
        <p:txBody>
          <a:bodyPr/>
          <a:lstStyle>
            <a:lvl1pPr algn="l">
              <a:defRPr cap="none"/>
            </a:lvl1pPr>
          </a:lstStyle>
          <a:p>
            <a:r>
              <a:rPr lang="en-US" noProof="0"/>
              <a:t>Title (Arial 24pt)</a:t>
            </a:r>
          </a:p>
        </p:txBody>
      </p:sp>
      <p:sp>
        <p:nvSpPr>
          <p:cNvPr id="11" name="Rounded Rectangle Content"/>
          <p:cNvSpPr/>
          <p:nvPr userDrawn="1"/>
        </p:nvSpPr>
        <p:spPr>
          <a:xfrm flipV="1">
            <a:off x="-3600" y="-226800"/>
            <a:ext cx="4564800" cy="450461"/>
          </a:xfrm>
          <a:prstGeom prst="round1Rect">
            <a:avLst>
              <a:gd name="adj" fmla="val 50000"/>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noProof="0"/>
          </a:p>
        </p:txBody>
      </p:sp>
    </p:spTree>
    <p:extLst>
      <p:ext uri="{BB962C8B-B14F-4D97-AF65-F5344CB8AC3E}">
        <p14:creationId xmlns:p14="http://schemas.microsoft.com/office/powerpoint/2010/main" val="2009664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96" name="Eine Ecke des Rechtecks abrunden 95"/>
          <p:cNvSpPr/>
          <p:nvPr userDrawn="1"/>
        </p:nvSpPr>
        <p:spPr>
          <a:xfrm flipV="1">
            <a:off x="6880500" y="413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ine Ecke des Rechtecks abrunden 94"/>
          <p:cNvSpPr/>
          <p:nvPr userDrawn="1"/>
        </p:nvSpPr>
        <p:spPr>
          <a:xfrm flipV="1">
            <a:off x="6880500" y="341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Eine Ecke des Rechtecks abrunden 93"/>
          <p:cNvSpPr/>
          <p:nvPr userDrawn="1"/>
        </p:nvSpPr>
        <p:spPr>
          <a:xfrm flipV="1">
            <a:off x="4909500" y="413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ine Ecke des Rechtecks abrunden 92"/>
          <p:cNvSpPr/>
          <p:nvPr userDrawn="1"/>
        </p:nvSpPr>
        <p:spPr>
          <a:xfrm flipV="1">
            <a:off x="2938500" y="557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Eine Ecke des Rechtecks abrunden 91"/>
          <p:cNvSpPr/>
          <p:nvPr userDrawn="1"/>
        </p:nvSpPr>
        <p:spPr>
          <a:xfrm flipV="1">
            <a:off x="2938500" y="485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ine Ecke des Rechtecks abrunden 90"/>
          <p:cNvSpPr/>
          <p:nvPr userDrawn="1"/>
        </p:nvSpPr>
        <p:spPr>
          <a:xfrm flipV="1">
            <a:off x="967500" y="413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ine Ecke des Rechtecks abrunden 87"/>
          <p:cNvSpPr/>
          <p:nvPr userDrawn="1"/>
        </p:nvSpPr>
        <p:spPr>
          <a:xfrm flipV="1">
            <a:off x="967500" y="3416715"/>
            <a:ext cx="1566000" cy="540000"/>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ine Ecke des Rechtecks abrunden 72"/>
          <p:cNvSpPr/>
          <p:nvPr userDrawn="1"/>
        </p:nvSpPr>
        <p:spPr>
          <a:xfrm flipV="1">
            <a:off x="4639500" y="341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ine Ecke des Rechtecks abrunden 58"/>
          <p:cNvSpPr/>
          <p:nvPr userDrawn="1"/>
        </p:nvSpPr>
        <p:spPr>
          <a:xfrm flipV="1">
            <a:off x="2668500" y="413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ine Ecke des Rechtecks abrunden 56"/>
          <p:cNvSpPr/>
          <p:nvPr userDrawn="1"/>
        </p:nvSpPr>
        <p:spPr>
          <a:xfrm flipV="1">
            <a:off x="2668500" y="341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ine Ecke des Rechtecks abrunden 52"/>
          <p:cNvSpPr/>
          <p:nvPr userDrawn="1"/>
        </p:nvSpPr>
        <p:spPr>
          <a:xfrm flipV="1">
            <a:off x="6610500" y="269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ine Ecke des Rechtecks abrunden 51"/>
          <p:cNvSpPr/>
          <p:nvPr userDrawn="1"/>
        </p:nvSpPr>
        <p:spPr>
          <a:xfrm flipV="1">
            <a:off x="4639500" y="2696715"/>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ine Ecke des Rechtecks abrunden 50"/>
          <p:cNvSpPr/>
          <p:nvPr userDrawn="1"/>
        </p:nvSpPr>
        <p:spPr>
          <a:xfrm flipV="1">
            <a:off x="2668500" y="2697303"/>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ine Ecke des Rechtecks abrunden 49"/>
          <p:cNvSpPr/>
          <p:nvPr userDrawn="1"/>
        </p:nvSpPr>
        <p:spPr>
          <a:xfrm flipV="1">
            <a:off x="697500" y="2697303"/>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ine Ecke des Rechtecks abrunden 48"/>
          <p:cNvSpPr/>
          <p:nvPr userDrawn="1"/>
        </p:nvSpPr>
        <p:spPr>
          <a:xfrm flipV="1">
            <a:off x="3654000" y="1801927"/>
            <a:ext cx="1836000" cy="540000"/>
          </a:xfrm>
          <a:prstGeom prst="round1Rect">
            <a:avLst/>
          </a:prstGeom>
          <a:solidFill>
            <a:srgbClr val="0A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iennummernplatzhalter"/>
          <p:cNvSpPr>
            <a:spLocks noGrp="1"/>
          </p:cNvSpPr>
          <p:nvPr>
            <p:ph type="sldNum" sz="quarter" idx="12"/>
          </p:nvPr>
        </p:nvSpPr>
        <p:spPr>
          <a:xfrm>
            <a:off x="8352000" y="6452600"/>
            <a:ext cx="360000" cy="180000"/>
          </a:xfrm>
        </p:spPr>
        <p:txBody>
          <a:bodyPr/>
          <a:lstStyle/>
          <a:p>
            <a:fld id="{BB7F249F-CCCE-DA49-A761-E31751E19E88}" type="slidenum">
              <a:rPr lang="en-US" noProof="0" smtClean="0"/>
              <a:t>‹#›</a:t>
            </a:fld>
            <a:endParaRPr lang="en-US" noProof="0"/>
          </a:p>
        </p:txBody>
      </p:sp>
      <p:sp>
        <p:nvSpPr>
          <p:cNvPr id="10" name="Fußzeilenplatzhalter"/>
          <p:cNvSpPr>
            <a:spLocks noGrp="1"/>
          </p:cNvSpPr>
          <p:nvPr>
            <p:ph type="ftr" sz="quarter" idx="11"/>
          </p:nvPr>
        </p:nvSpPr>
        <p:spPr>
          <a:xfrm>
            <a:off x="3383550" y="6452600"/>
            <a:ext cx="4968450" cy="180000"/>
          </a:xfrm>
        </p:spPr>
        <p:txBody>
          <a:bodyPr/>
          <a:lstStyle>
            <a:lvl1pPr>
              <a:defRPr>
                <a:solidFill>
                  <a:schemeClr val="tx1">
                    <a:alpha val="50000"/>
                  </a:schemeClr>
                </a:solidFill>
              </a:defRPr>
            </a:lvl1pPr>
          </a:lstStyle>
          <a:p>
            <a:r>
              <a:rPr lang="en-US"/>
              <a:t>Confidential</a:t>
            </a:r>
          </a:p>
        </p:txBody>
      </p:sp>
      <p:sp>
        <p:nvSpPr>
          <p:cNvPr id="11" name="SUBLINE"/>
          <p:cNvSpPr>
            <a:spLocks noGrp="1"/>
          </p:cNvSpPr>
          <p:nvPr>
            <p:ph type="body" sz="quarter" idx="13" hasCustomPrompt="1"/>
          </p:nvPr>
        </p:nvSpPr>
        <p:spPr>
          <a:xfrm>
            <a:off x="432000" y="972000"/>
            <a:ext cx="8280000" cy="360000"/>
          </a:xfrm>
          <a:prstGeom prst="rect">
            <a:avLst/>
          </a:prstGeom>
        </p:spPr>
        <p:txBody>
          <a:bodyPr>
            <a:noAutofit/>
          </a:bodyPr>
          <a:lstStyle>
            <a:lvl1pPr algn="l">
              <a:buNone/>
              <a:defRPr lang="en-US" sz="1600" b="0" i="1" kern="1200" cap="none" baseline="0" dirty="0" smtClean="0">
                <a:solidFill>
                  <a:schemeClr val="accent6">
                    <a:lumMod val="2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2" name="TITLE"/>
          <p:cNvSpPr>
            <a:spLocks noGrp="1"/>
          </p:cNvSpPr>
          <p:nvPr>
            <p:ph type="title" hasCustomPrompt="1"/>
          </p:nvPr>
        </p:nvSpPr>
        <p:spPr>
          <a:xfrm>
            <a:off x="432000" y="540000"/>
            <a:ext cx="8280000" cy="432000"/>
          </a:xfrm>
        </p:spPr>
        <p:txBody>
          <a:bodyPr/>
          <a:lstStyle>
            <a:lvl1pPr algn="l">
              <a:defRPr cap="none"/>
            </a:lvl1pPr>
          </a:lstStyle>
          <a:p>
            <a:r>
              <a:rPr lang="en-US" noProof="0"/>
              <a:t>Title (Arial 24pt)</a:t>
            </a:r>
          </a:p>
        </p:txBody>
      </p:sp>
      <p:sp>
        <p:nvSpPr>
          <p:cNvPr id="44" name="Text Placeholder 4"/>
          <p:cNvSpPr>
            <a:spLocks noGrp="1"/>
          </p:cNvSpPr>
          <p:nvPr>
            <p:ph type="body" sz="quarter" idx="30" hasCustomPrompt="1"/>
          </p:nvPr>
        </p:nvSpPr>
        <p:spPr>
          <a:xfrm>
            <a:off x="2668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45" name="Text Placeholder 4"/>
          <p:cNvSpPr>
            <a:spLocks noGrp="1"/>
          </p:cNvSpPr>
          <p:nvPr>
            <p:ph type="body" sz="quarter" idx="44" hasCustomPrompt="1"/>
          </p:nvPr>
        </p:nvSpPr>
        <p:spPr>
          <a:xfrm>
            <a:off x="697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46" name="Text Placeholder 4"/>
          <p:cNvSpPr>
            <a:spLocks noGrp="1"/>
          </p:cNvSpPr>
          <p:nvPr>
            <p:ph type="body" sz="quarter" idx="45" hasCustomPrompt="1"/>
          </p:nvPr>
        </p:nvSpPr>
        <p:spPr>
          <a:xfrm>
            <a:off x="6610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47" name="Text Placeholder 4"/>
          <p:cNvSpPr>
            <a:spLocks noGrp="1"/>
          </p:cNvSpPr>
          <p:nvPr>
            <p:ph type="body" sz="quarter" idx="46" hasCustomPrompt="1"/>
          </p:nvPr>
        </p:nvSpPr>
        <p:spPr>
          <a:xfrm>
            <a:off x="4639500" y="269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48" name="Text Placeholder 4"/>
          <p:cNvSpPr>
            <a:spLocks noGrp="1"/>
          </p:cNvSpPr>
          <p:nvPr>
            <p:ph type="body" sz="quarter" idx="47" hasCustomPrompt="1"/>
          </p:nvPr>
        </p:nvSpPr>
        <p:spPr>
          <a:xfrm>
            <a:off x="3654000" y="1800000"/>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54" name="Text Placeholder 4"/>
          <p:cNvSpPr>
            <a:spLocks noGrp="1"/>
          </p:cNvSpPr>
          <p:nvPr>
            <p:ph type="body" sz="quarter" idx="48" hasCustomPrompt="1"/>
          </p:nvPr>
        </p:nvSpPr>
        <p:spPr>
          <a:xfrm>
            <a:off x="2668500" y="341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56" name="Text Placeholder 4"/>
          <p:cNvSpPr>
            <a:spLocks noGrp="1"/>
          </p:cNvSpPr>
          <p:nvPr>
            <p:ph type="body" sz="quarter" idx="49" hasCustomPrompt="1"/>
          </p:nvPr>
        </p:nvSpPr>
        <p:spPr>
          <a:xfrm>
            <a:off x="2668500" y="413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58" name="Text Placeholder 4"/>
          <p:cNvSpPr>
            <a:spLocks noGrp="1"/>
          </p:cNvSpPr>
          <p:nvPr>
            <p:ph type="body" sz="quarter" idx="50" hasCustomPrompt="1"/>
          </p:nvPr>
        </p:nvSpPr>
        <p:spPr>
          <a:xfrm>
            <a:off x="2938500" y="485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0" name="Text Placeholder 4"/>
          <p:cNvSpPr>
            <a:spLocks noGrp="1"/>
          </p:cNvSpPr>
          <p:nvPr>
            <p:ph type="body" sz="quarter" idx="51" hasCustomPrompt="1"/>
          </p:nvPr>
        </p:nvSpPr>
        <p:spPr>
          <a:xfrm>
            <a:off x="2938500" y="557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1" name="Text Placeholder 4"/>
          <p:cNvSpPr>
            <a:spLocks noGrp="1"/>
          </p:cNvSpPr>
          <p:nvPr>
            <p:ph type="body" sz="quarter" idx="52" hasCustomPrompt="1"/>
          </p:nvPr>
        </p:nvSpPr>
        <p:spPr>
          <a:xfrm>
            <a:off x="4639500" y="3416715"/>
            <a:ext cx="183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rgbClr val="FFFFFF"/>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2" name="Text Placeholder 4"/>
          <p:cNvSpPr>
            <a:spLocks noGrp="1"/>
          </p:cNvSpPr>
          <p:nvPr>
            <p:ph type="body" sz="quarter" idx="53" hasCustomPrompt="1"/>
          </p:nvPr>
        </p:nvSpPr>
        <p:spPr>
          <a:xfrm>
            <a:off x="4909500" y="413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3" name="Text Placeholder 4"/>
          <p:cNvSpPr>
            <a:spLocks noGrp="1"/>
          </p:cNvSpPr>
          <p:nvPr>
            <p:ph type="body" sz="quarter" idx="54" hasCustomPrompt="1"/>
          </p:nvPr>
        </p:nvSpPr>
        <p:spPr>
          <a:xfrm>
            <a:off x="6880500" y="341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4" name="Text Placeholder 4"/>
          <p:cNvSpPr>
            <a:spLocks noGrp="1"/>
          </p:cNvSpPr>
          <p:nvPr>
            <p:ph type="body" sz="quarter" idx="55" hasCustomPrompt="1"/>
          </p:nvPr>
        </p:nvSpPr>
        <p:spPr>
          <a:xfrm>
            <a:off x="6880500" y="413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5" name="Text Placeholder 4"/>
          <p:cNvSpPr>
            <a:spLocks noGrp="1"/>
          </p:cNvSpPr>
          <p:nvPr>
            <p:ph type="body" sz="quarter" idx="56" hasCustomPrompt="1"/>
          </p:nvPr>
        </p:nvSpPr>
        <p:spPr>
          <a:xfrm>
            <a:off x="967500" y="341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sp>
        <p:nvSpPr>
          <p:cNvPr id="66" name="Text Placeholder 4"/>
          <p:cNvSpPr>
            <a:spLocks noGrp="1"/>
          </p:cNvSpPr>
          <p:nvPr>
            <p:ph type="body" sz="quarter" idx="57" hasCustomPrompt="1"/>
          </p:nvPr>
        </p:nvSpPr>
        <p:spPr>
          <a:xfrm>
            <a:off x="967500" y="4136715"/>
            <a:ext cx="1566000" cy="540000"/>
          </a:xfrm>
          <a:prstGeom prst="rect">
            <a:avLst/>
          </a:prstGeom>
          <a:noFill/>
          <a:ln>
            <a:noFill/>
          </a:ln>
        </p:spPr>
        <p:txBody>
          <a:bodyPr vert="horz" bIns="36000" anchor="ctr" anchorCtr="0">
            <a:normAutofit/>
          </a:bodyPr>
          <a:lstStyle>
            <a:lvl1pPr marL="0" indent="0" algn="ctr">
              <a:spcBef>
                <a:spcPts val="0"/>
              </a:spcBef>
              <a:buNone/>
              <a:defRPr sz="1000" b="0" i="0">
                <a:ln>
                  <a:noFill/>
                </a:ln>
                <a:solidFill>
                  <a:schemeClr val="bg1">
                    <a:lumMod val="50000"/>
                  </a:schemeClr>
                </a:solidFill>
                <a:latin typeface="Arial" charset="0"/>
                <a:ea typeface="Arial" charset="0"/>
                <a:cs typeface="Arial" charset="0"/>
              </a:defRPr>
            </a:lvl1pPr>
          </a:lstStyle>
          <a:p>
            <a:pPr lvl="0"/>
            <a:r>
              <a:rPr lang="en-US" noProof="0"/>
              <a:t>Line one</a:t>
            </a:r>
            <a:br>
              <a:rPr lang="en-US" noProof="0"/>
            </a:br>
            <a:r>
              <a:rPr lang="en-US" noProof="0"/>
              <a:t>line two</a:t>
            </a:r>
          </a:p>
        </p:txBody>
      </p:sp>
      <p:grpSp>
        <p:nvGrpSpPr>
          <p:cNvPr id="78" name="Gruppierung 77"/>
          <p:cNvGrpSpPr/>
          <p:nvPr userDrawn="1"/>
        </p:nvGrpSpPr>
        <p:grpSpPr>
          <a:xfrm>
            <a:off x="832500" y="3236715"/>
            <a:ext cx="135000" cy="1170000"/>
            <a:chOff x="1110000" y="3236715"/>
            <a:chExt cx="180000" cy="1170000"/>
          </a:xfrm>
        </p:grpSpPr>
        <p:cxnSp>
          <p:nvCxnSpPr>
            <p:cNvPr id="4" name="Gerade Verbindung 3"/>
            <p:cNvCxnSpPr/>
            <p:nvPr userDrawn="1"/>
          </p:nvCxnSpPr>
          <p:spPr>
            <a:xfrm flipH="1" flipV="1">
              <a:off x="1110000" y="4402862"/>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a:xfrm flipV="1">
              <a:off x="1110000" y="3236715"/>
              <a:ext cx="0" cy="1166147"/>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cxnSp>
        <p:nvCxnSpPr>
          <p:cNvPr id="68" name="Gerade Verbindung 67"/>
          <p:cNvCxnSpPr/>
          <p:nvPr userDrawn="1"/>
        </p:nvCxnSpPr>
        <p:spPr>
          <a:xfrm flipV="1">
            <a:off x="1615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a:xfrm flipV="1">
            <a:off x="3586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a:xfrm flipV="1">
            <a:off x="5557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a:xfrm flipV="1">
            <a:off x="7528500" y="2516715"/>
            <a:ext cx="0" cy="18000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a:xfrm flipH="1">
            <a:off x="1615500" y="2516716"/>
            <a:ext cx="5913000" cy="1"/>
          </a:xfrm>
          <a:prstGeom prst="line">
            <a:avLst/>
          </a:prstGeom>
          <a:ln w="12700" cap="rnd">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a:xfrm flipV="1">
            <a:off x="4572000" y="2336715"/>
            <a:ext cx="0" cy="180000"/>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a:xfrm flipV="1">
            <a:off x="3586500" y="3236715"/>
            <a:ext cx="0" cy="180000"/>
          </a:xfrm>
          <a:prstGeom prst="line">
            <a:avLst/>
          </a:prstGeom>
          <a:ln w="127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a:xfrm flipV="1">
            <a:off x="3586500" y="3956715"/>
            <a:ext cx="0" cy="180000"/>
          </a:xfrm>
          <a:prstGeom prst="line">
            <a:avLst/>
          </a:prstGeom>
          <a:ln w="127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a:xfrm flipV="1">
            <a:off x="5557500" y="3236715"/>
            <a:ext cx="0" cy="180000"/>
          </a:xfrm>
          <a:prstGeom prst="line">
            <a:avLst/>
          </a:prstGeom>
          <a:ln w="127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9" name="Gruppierung 78"/>
          <p:cNvGrpSpPr/>
          <p:nvPr userDrawn="1"/>
        </p:nvGrpSpPr>
        <p:grpSpPr>
          <a:xfrm>
            <a:off x="2803500" y="4676715"/>
            <a:ext cx="135000" cy="1170000"/>
            <a:chOff x="1110000" y="3236715"/>
            <a:chExt cx="180000" cy="1170000"/>
          </a:xfrm>
        </p:grpSpPr>
        <p:cxnSp>
          <p:nvCxnSpPr>
            <p:cNvPr id="80" name="Gerade Verbindung 79"/>
            <p:cNvCxnSpPr/>
            <p:nvPr userDrawn="1"/>
          </p:nvCxnSpPr>
          <p:spPr>
            <a:xfrm flipH="1" flipV="1">
              <a:off x="1110000" y="4402862"/>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a:xfrm flipV="1">
              <a:off x="1110000" y="3236715"/>
              <a:ext cx="0" cy="1166147"/>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nvGrpSpPr>
          <p:cNvPr id="83" name="Gruppierung 82"/>
          <p:cNvGrpSpPr/>
          <p:nvPr userDrawn="1"/>
        </p:nvGrpSpPr>
        <p:grpSpPr>
          <a:xfrm>
            <a:off x="6745500" y="3236715"/>
            <a:ext cx="135000" cy="1170000"/>
            <a:chOff x="1110000" y="3236715"/>
            <a:chExt cx="180000" cy="1170000"/>
          </a:xfrm>
        </p:grpSpPr>
        <p:cxnSp>
          <p:nvCxnSpPr>
            <p:cNvPr id="84" name="Gerade Verbindung 83"/>
            <p:cNvCxnSpPr/>
            <p:nvPr userDrawn="1"/>
          </p:nvCxnSpPr>
          <p:spPr>
            <a:xfrm flipH="1" flipV="1">
              <a:off x="1110000" y="4402862"/>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a:xfrm flipV="1">
              <a:off x="1110000" y="3236715"/>
              <a:ext cx="0" cy="1166147"/>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nvGrpSpPr>
          <p:cNvPr id="87" name="Gruppierung 86"/>
          <p:cNvGrpSpPr/>
          <p:nvPr userDrawn="1"/>
        </p:nvGrpSpPr>
        <p:grpSpPr>
          <a:xfrm>
            <a:off x="4774500" y="3956716"/>
            <a:ext cx="135000" cy="451926"/>
            <a:chOff x="1110000" y="3236716"/>
            <a:chExt cx="180000" cy="451926"/>
          </a:xfrm>
        </p:grpSpPr>
        <p:cxnSp>
          <p:nvCxnSpPr>
            <p:cNvPr id="89" name="Gerade Verbindung 88"/>
            <p:cNvCxnSpPr/>
            <p:nvPr userDrawn="1"/>
          </p:nvCxnSpPr>
          <p:spPr>
            <a:xfrm flipV="1">
              <a:off x="1110000" y="3236716"/>
              <a:ext cx="0" cy="446146"/>
            </a:xfrm>
            <a:prstGeom prst="line">
              <a:avLst/>
            </a:prstGeom>
            <a:ln w="12700" cap="rnd">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userDrawn="1"/>
          </p:nvCxnSpPr>
          <p:spPr>
            <a:xfrm flipH="1" flipV="1">
              <a:off x="1110000" y="3684789"/>
              <a:ext cx="180000" cy="3853"/>
            </a:xfrm>
            <a:prstGeom prst="line">
              <a:avLst/>
            </a:prstGeom>
            <a:ln w="12700" cap="rnd">
              <a:solidFill>
                <a:schemeClr val="tx1"/>
              </a:solidFill>
              <a:headEnd type="ova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Content (blue)">
    <p:bg>
      <p:bgPr>
        <a:gradFill flip="none" rotWithShape="1">
          <a:gsLst>
            <a:gs pos="0">
              <a:srgbClr val="205A88"/>
            </a:gs>
            <a:gs pos="100000">
              <a:srgbClr val="0A86C9"/>
            </a:gs>
            <a:gs pos="75000">
              <a:srgbClr val="0A86C9"/>
            </a:gs>
          </a:gsLst>
          <a:lin ang="5400000" scaled="1"/>
          <a:tileRect/>
        </a:gradFill>
        <a:effectLst/>
      </p:bgPr>
    </p:bg>
    <p:spTree>
      <p:nvGrpSpPr>
        <p:cNvPr id="1" name=""/>
        <p:cNvGrpSpPr/>
        <p:nvPr/>
      </p:nvGrpSpPr>
      <p:grpSpPr>
        <a:xfrm>
          <a:off x="0" y="0"/>
          <a:ext cx="0" cy="0"/>
          <a:chOff x="0" y="0"/>
          <a:chExt cx="0" cy="0"/>
        </a:xfrm>
      </p:grpSpPr>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4"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6" name="Asterisk"/>
          <p:cNvSpPr>
            <a:spLocks noGrp="1"/>
          </p:cNvSpPr>
          <p:nvPr>
            <p:ph type="body" sz="quarter" idx="34" hasCustomPrompt="1"/>
          </p:nvPr>
        </p:nvSpPr>
        <p:spPr>
          <a:xfrm>
            <a:off x="432000" y="5825885"/>
            <a:ext cx="8280000" cy="360000"/>
          </a:xfrm>
        </p:spPr>
        <p:txBody>
          <a:bodyPr anchor="b">
            <a:normAutofit/>
          </a:bodyPr>
          <a:lstStyle>
            <a:lvl1pPr marL="0" indent="0">
              <a:buNone/>
              <a:defRPr sz="1000">
                <a:solidFill>
                  <a:schemeClr val="bg1">
                    <a:alpha val="70000"/>
                  </a:schemeClr>
                </a:solidFill>
              </a:defRPr>
            </a:lvl1pPr>
          </a:lstStyle>
          <a:p>
            <a:pPr lvl="0"/>
            <a:r>
              <a:rPr lang="en-US" noProof="0"/>
              <a:t>*This is an example of asterisk text</a:t>
            </a:r>
          </a:p>
        </p:txBody>
      </p:sp>
      <p:sp>
        <p:nvSpPr>
          <p:cNvPr id="17" name="Hide"/>
          <p:cNvSpPr/>
          <p:nvPr userDrawn="1"/>
        </p:nvSpPr>
        <p:spPr>
          <a:xfrm>
            <a:off x="0" y="6272784"/>
            <a:ext cx="1508760"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8" name="Content"/>
          <p:cNvSpPr>
            <a:spLocks noGrp="1"/>
          </p:cNvSpPr>
          <p:nvPr>
            <p:ph idx="1" hasCustomPrompt="1"/>
          </p:nvPr>
        </p:nvSpPr>
        <p:spPr>
          <a:xfrm>
            <a:off x="431999" y="1618147"/>
            <a:ext cx="8280001" cy="4207737"/>
          </a:xfrm>
        </p:spPr>
        <p:txBody>
          <a:bodyPr/>
          <a:lstStyle>
            <a:lvl1pPr>
              <a:buClr>
                <a:schemeClr val="bg1"/>
              </a:buClr>
              <a:defRPr baseline="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baseline="0">
                <a:solidFill>
                  <a:schemeClr val="bg1"/>
                </a:solidFill>
              </a:defRPr>
            </a:lvl4pPr>
            <a:lvl5pPr>
              <a:buClr>
                <a:schemeClr val="bg1"/>
              </a:buClr>
              <a:defRPr>
                <a:solidFill>
                  <a:schemeClr val="bg1"/>
                </a:solidFill>
              </a:defRPr>
            </a:lvl5p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10" name="SUBLINE"/>
          <p:cNvSpPr>
            <a:spLocks noGrp="1"/>
          </p:cNvSpPr>
          <p:nvPr>
            <p:ph type="body" sz="quarter" idx="24" hasCustomPrompt="1"/>
          </p:nvPr>
        </p:nvSpPr>
        <p:spPr>
          <a:xfrm>
            <a:off x="432000" y="970149"/>
            <a:ext cx="8280000" cy="360000"/>
          </a:xfrm>
          <a:prstGeom prst="rect">
            <a:avLst/>
          </a:prstGeom>
        </p:spPr>
        <p:txBody>
          <a:bodyPr>
            <a:noAutofit/>
          </a:bodyPr>
          <a:lstStyle>
            <a:lvl1pPr algn="l">
              <a:buNone/>
              <a:defRPr lang="en-US" sz="1600" b="0" i="1" kern="1200" cap="none" baseline="0" dirty="0" smtClean="0">
                <a:solidFill>
                  <a:schemeClr val="bg1">
                    <a:alpha val="75000"/>
                  </a:schemeClr>
                </a:solidFill>
                <a:uFill>
                  <a:solidFill>
                    <a:srgbClr val="0A86C9"/>
                  </a:solidFill>
                </a:uFill>
                <a:latin typeface="Arial" charset="0"/>
                <a:ea typeface="Arial" charset="0"/>
                <a:cs typeface="Arial" charset="0"/>
              </a:defRPr>
            </a:lvl1pPr>
          </a:lstStyle>
          <a:p>
            <a:pPr lvl="0"/>
            <a:r>
              <a:rPr lang="en-US" noProof="0"/>
              <a:t>Subline (Arial 16pt)</a:t>
            </a:r>
          </a:p>
        </p:txBody>
      </p:sp>
      <p:sp>
        <p:nvSpPr>
          <p:cNvPr id="13" name="TITLE"/>
          <p:cNvSpPr>
            <a:spLocks noGrp="1"/>
          </p:cNvSpPr>
          <p:nvPr>
            <p:ph type="title" hasCustomPrompt="1"/>
          </p:nvPr>
        </p:nvSpPr>
        <p:spPr>
          <a:xfrm>
            <a:off x="432000" y="540000"/>
            <a:ext cx="8280000" cy="432000"/>
          </a:xfrm>
          <a:prstGeom prst="rect">
            <a:avLst/>
          </a:prstGeom>
        </p:spPr>
        <p:txBody>
          <a:bodyPr vert="horz" lIns="0" tIns="0" rIns="0" bIns="0" rtlCol="0" anchor="b">
            <a:normAutofit/>
          </a:bodyPr>
          <a:lstStyle>
            <a:lvl1pPr algn="l">
              <a:defRPr cap="none">
                <a:solidFill>
                  <a:schemeClr val="bg1"/>
                </a:solidFill>
              </a:defRPr>
            </a:lvl1pPr>
          </a:lstStyle>
          <a:p>
            <a:r>
              <a:rPr lang="en-US" noProof="0"/>
              <a:t>Title (Arial 24pt)</a:t>
            </a:r>
          </a:p>
        </p:txBody>
      </p:sp>
      <p:pic>
        <p:nvPicPr>
          <p:cNvPr id="11"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Tree>
    <p:extLst>
      <p:ext uri="{BB962C8B-B14F-4D97-AF65-F5344CB8AC3E}">
        <p14:creationId xmlns:p14="http://schemas.microsoft.com/office/powerpoint/2010/main" val="2103612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pic>
        <p:nvPicPr>
          <p:cNvPr id="23"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2" name="Rounded Rectangle Content"/>
          <p:cNvSpPr/>
          <p:nvPr userDrawn="1"/>
        </p:nvSpPr>
        <p:spPr>
          <a:xfrm flipV="1">
            <a:off x="-3600" y="0"/>
            <a:ext cx="8643600" cy="6316560"/>
          </a:xfrm>
          <a:prstGeom prst="round1Rect">
            <a:avLst>
              <a:gd name="adj" fmla="val 15446"/>
            </a:avLst>
          </a:prstGeom>
          <a:solidFill>
            <a:srgbClr val="0A86C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ußzeilenplatzhalter"/>
          <p:cNvSpPr>
            <a:spLocks noGrp="1"/>
          </p:cNvSpPr>
          <p:nvPr>
            <p:ph type="ftr" sz="quarter" idx="3"/>
          </p:nvPr>
        </p:nvSpPr>
        <p:spPr>
          <a:xfrm>
            <a:off x="6756400" y="6452600"/>
            <a:ext cx="1371595"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p>
        </p:txBody>
      </p:sp>
      <p:pic>
        <p:nvPicPr>
          <p:cNvPr id="16"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10" name="SUBLINE"/>
          <p:cNvSpPr>
            <a:spLocks noGrp="1"/>
          </p:cNvSpPr>
          <p:nvPr>
            <p:ph type="subTitle" idx="1" hasCustomPrompt="1"/>
          </p:nvPr>
        </p:nvSpPr>
        <p:spPr>
          <a:xfrm>
            <a:off x="432000" y="4680000"/>
            <a:ext cx="6120000" cy="144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8" name="TITLE"/>
          <p:cNvSpPr>
            <a:spLocks noGrp="1"/>
          </p:cNvSpPr>
          <p:nvPr>
            <p:ph type="ctrTitle" hasCustomPrompt="1"/>
          </p:nvPr>
        </p:nvSpPr>
        <p:spPr>
          <a:xfrm>
            <a:off x="432001" y="1746608"/>
            <a:ext cx="6120000" cy="2753392"/>
          </a:xfrm>
        </p:spPr>
        <p:txBody>
          <a:bodyPr anchor="b">
            <a:normAutofit/>
          </a:bodyPr>
          <a:lstStyle>
            <a:lvl1pPr algn="l">
              <a:defRPr sz="3600" b="1" cap="all" baseline="0">
                <a:solidFill>
                  <a:schemeClr val="bg1"/>
                </a:solidFill>
              </a:defRPr>
            </a:lvl1pPr>
          </a:lstStyle>
          <a:p>
            <a:r>
              <a:rPr lang="en-US" noProof="0"/>
              <a:t>CLOSING SLIDE (Arial 36pt)</a:t>
            </a:r>
          </a:p>
        </p:txBody>
      </p:sp>
      <p:pic>
        <p:nvPicPr>
          <p:cNvPr id="12" name="Bild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56400" y="4425435"/>
            <a:ext cx="1371596" cy="1371596"/>
          </a:xfrm>
          <a:prstGeom prst="rect">
            <a:avLst/>
          </a:prstGeom>
        </p:spPr>
      </p:pic>
    </p:spTree>
    <p:extLst>
      <p:ext uri="{BB962C8B-B14F-4D97-AF65-F5344CB8AC3E}">
        <p14:creationId xmlns:p14="http://schemas.microsoft.com/office/powerpoint/2010/main" val="246722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Bullets (no image)">
    <p:spTree>
      <p:nvGrpSpPr>
        <p:cNvPr id="1" name=""/>
        <p:cNvGrpSpPr/>
        <p:nvPr/>
      </p:nvGrpSpPr>
      <p:grpSpPr>
        <a:xfrm>
          <a:off x="0" y="0"/>
          <a:ext cx="0" cy="0"/>
          <a:chOff x="0" y="0"/>
          <a:chExt cx="0" cy="0"/>
        </a:xfrm>
      </p:grpSpPr>
      <p:sp>
        <p:nvSpPr>
          <p:cNvPr id="9" name="Title 8"/>
          <p:cNvSpPr>
            <a:spLocks noGrp="1"/>
          </p:cNvSpPr>
          <p:nvPr>
            <p:ph type="title" hasCustomPrompt="1"/>
          </p:nvPr>
        </p:nvSpPr>
        <p:spPr/>
        <p:txBody>
          <a:bodyPr/>
          <a:lstStyle>
            <a:lvl1pPr>
              <a:defRPr baseline="0">
                <a:solidFill>
                  <a:schemeClr val="tx2"/>
                </a:solidFill>
              </a:defRPr>
            </a:lvl1pPr>
          </a:lstStyle>
          <a:p>
            <a:r>
              <a:rPr lang="en-US"/>
              <a:t>Click to Edit Master Title Style (Arial - 28pt)</a:t>
            </a:r>
          </a:p>
        </p:txBody>
      </p:sp>
      <p:sp>
        <p:nvSpPr>
          <p:cNvPr id="12" name="Text Placeholder 11"/>
          <p:cNvSpPr>
            <a:spLocks noGrp="1"/>
          </p:cNvSpPr>
          <p:nvPr>
            <p:ph type="body" sz="quarter" idx="13" hasCustomPrompt="1"/>
          </p:nvPr>
        </p:nvSpPr>
        <p:spPr>
          <a:xfrm>
            <a:off x="325438" y="566738"/>
            <a:ext cx="6295601" cy="369887"/>
          </a:xfrm>
          <a:prstGeom prst="rect">
            <a:avLst/>
          </a:prstGeom>
        </p:spPr>
        <p:txBody>
          <a:bodyPr/>
          <a:lstStyle>
            <a:lvl1pPr>
              <a:buNone/>
              <a:defRPr sz="1900" i="1" baseline="0">
                <a:solidFill>
                  <a:schemeClr val="bg2"/>
                </a:solidFill>
                <a:latin typeface="Arial" pitchFamily="34" charset="0"/>
                <a:cs typeface="Arial" pitchFamily="34" charset="0"/>
              </a:defRPr>
            </a:lvl1pPr>
          </a:lstStyle>
          <a:p>
            <a:pPr lvl="0"/>
            <a:r>
              <a:rPr lang="en-US"/>
              <a:t>This is an example of a subhead (Arial - 19pt - italic)</a:t>
            </a:r>
          </a:p>
        </p:txBody>
      </p:sp>
      <p:sp>
        <p:nvSpPr>
          <p:cNvPr id="10" name="TextBox 9"/>
          <p:cNvSpPr txBox="1"/>
          <p:nvPr userDrawn="1"/>
        </p:nvSpPr>
        <p:spPr>
          <a:xfrm>
            <a:off x="4076629" y="6493830"/>
            <a:ext cx="821410" cy="230832"/>
          </a:xfrm>
          <a:prstGeom prst="rect">
            <a:avLst/>
          </a:prstGeom>
          <a:noFill/>
        </p:spPr>
        <p:txBody>
          <a:bodyPr wrap="none" rtlCol="0">
            <a:spAutoFit/>
          </a:bodyPr>
          <a:lstStyle/>
          <a:p>
            <a:r>
              <a:rPr lang="en-US" sz="900" i="1">
                <a:solidFill>
                  <a:srgbClr val="9D9D9D"/>
                </a:solidFill>
                <a:latin typeface="Arial"/>
                <a:cs typeface="Arial"/>
              </a:rPr>
              <a:t>Confidential</a:t>
            </a:r>
          </a:p>
        </p:txBody>
      </p:sp>
      <p:sp>
        <p:nvSpPr>
          <p:cNvPr id="2" name="Rectangle 1"/>
          <p:cNvSpPr/>
          <p:nvPr userDrawn="1"/>
        </p:nvSpPr>
        <p:spPr>
          <a:xfrm>
            <a:off x="0" y="936625"/>
            <a:ext cx="8168136" cy="6012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5142593"/>
            <a:ext cx="8168135" cy="6012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5743884"/>
            <a:ext cx="8168136" cy="6012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6536837" y="6123371"/>
            <a:ext cx="2018413" cy="7346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CI-horiz_black_CMYK.png"/>
          <p:cNvPicPr>
            <a:picLocks noChangeAspect="1"/>
          </p:cNvPicPr>
          <p:nvPr userDrawn="1"/>
        </p:nvPicPr>
        <p:blipFill>
          <a:blip r:embed="rId2"/>
          <a:stretch>
            <a:fillRect/>
          </a:stretch>
        </p:blipFill>
        <p:spPr>
          <a:xfrm>
            <a:off x="7540643" y="237061"/>
            <a:ext cx="1468391" cy="244732"/>
          </a:xfrm>
          <a:prstGeom prst="rect">
            <a:avLst/>
          </a:prstGeom>
        </p:spPr>
      </p:pic>
    </p:spTree>
    <p:extLst>
      <p:ext uri="{BB962C8B-B14F-4D97-AF65-F5344CB8AC3E}">
        <p14:creationId xmlns:p14="http://schemas.microsoft.com/office/powerpoint/2010/main" val="394725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5"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a:t>Presenter Name (16PT)</a:t>
            </a:r>
          </a:p>
          <a:p>
            <a:r>
              <a:rPr lang="en-US" sz="1600" cap="none" baseline="0" noProof="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a:t>Title (Arial 36pt)</a:t>
            </a:r>
          </a:p>
        </p:txBody>
      </p:sp>
      <p:sp>
        <p:nvSpPr>
          <p:cNvPr id="17"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862770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547534"/>
            <a:ext cx="9149449" cy="1498610"/>
          </a:xfrm>
          <a:prstGeom prst="rect">
            <a:avLst/>
          </a:prstGeom>
          <a:solidFill>
            <a:srgbClr val="0A86C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407EC9"/>
              </a:solidFill>
            </a:endParaRPr>
          </a:p>
        </p:txBody>
      </p:sp>
      <p:pic>
        <p:nvPicPr>
          <p:cNvPr id="7" name="Picture 6"/>
          <p:cNvPicPr>
            <a:picLocks noChangeAspect="1"/>
          </p:cNvPicPr>
          <p:nvPr userDrawn="1"/>
        </p:nvPicPr>
        <p:blipFill>
          <a:blip r:embed="rId3" cstate="email"/>
          <a:stretch>
            <a:fillRect/>
          </a:stretch>
        </p:blipFill>
        <p:spPr>
          <a:xfrm>
            <a:off x="0" y="5215424"/>
            <a:ext cx="9144000" cy="1642576"/>
          </a:xfrm>
          <a:prstGeom prst="rect">
            <a:avLst/>
          </a:prstGeom>
        </p:spPr>
      </p:pic>
      <p:sp>
        <p:nvSpPr>
          <p:cNvPr id="5" name="Text Placeholder 4"/>
          <p:cNvSpPr>
            <a:spLocks noGrp="1"/>
          </p:cNvSpPr>
          <p:nvPr>
            <p:ph type="body" sz="quarter" idx="10" hasCustomPrompt="1"/>
          </p:nvPr>
        </p:nvSpPr>
        <p:spPr>
          <a:xfrm>
            <a:off x="692132" y="5363110"/>
            <a:ext cx="3962400" cy="369888"/>
          </a:xfrm>
          <a:prstGeom prst="rect">
            <a:avLst/>
          </a:prstGeom>
        </p:spPr>
        <p:txBody>
          <a:bodyPr/>
          <a:lstStyle>
            <a:lvl1pPr>
              <a:buNone/>
              <a:defRPr sz="1800" i="1" baseline="0">
                <a:solidFill>
                  <a:schemeClr val="bg2"/>
                </a:solidFill>
                <a:latin typeface="Arial" pitchFamily="34" charset="0"/>
                <a:cs typeface="Arial" pitchFamily="34" charset="0"/>
              </a:defRPr>
            </a:lvl1pPr>
          </a:lstStyle>
          <a:p>
            <a:pPr lvl="0"/>
            <a:r>
              <a:rPr lang="en-US"/>
              <a:t>Call to Action</a:t>
            </a:r>
          </a:p>
        </p:txBody>
      </p:sp>
      <p:sp>
        <p:nvSpPr>
          <p:cNvPr id="2" name="Title 1"/>
          <p:cNvSpPr>
            <a:spLocks noGrp="1"/>
          </p:cNvSpPr>
          <p:nvPr>
            <p:ph type="title" hasCustomPrompt="1"/>
          </p:nvPr>
        </p:nvSpPr>
        <p:spPr>
          <a:xfrm>
            <a:off x="692132" y="3797329"/>
            <a:ext cx="3962400" cy="763922"/>
          </a:xfrm>
          <a:prstGeom prst="rect">
            <a:avLst/>
          </a:prstGeom>
        </p:spPr>
        <p:txBody>
          <a:bodyPr/>
          <a:lstStyle>
            <a:lvl1pPr algn="l">
              <a:defRPr sz="2600" cap="all">
                <a:solidFill>
                  <a:schemeClr val="bg1"/>
                </a:solidFill>
                <a:latin typeface="Arial" pitchFamily="34" charset="0"/>
                <a:cs typeface="Arial" pitchFamily="34" charset="0"/>
              </a:defRPr>
            </a:lvl1pPr>
          </a:lstStyle>
          <a:p>
            <a:r>
              <a:rPr lang="en-US"/>
              <a:t>Closing slide</a:t>
            </a:r>
          </a:p>
        </p:txBody>
      </p:sp>
      <p:pic>
        <p:nvPicPr>
          <p:cNvPr id="6" name="Picture 5" descr="footer2.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rot="10800000" flipH="1" flipV="1">
            <a:off x="609" y="4920084"/>
            <a:ext cx="9144608" cy="295338"/>
          </a:xfrm>
          <a:prstGeom prst="rect">
            <a:avLst/>
          </a:prstGeom>
        </p:spPr>
      </p:pic>
    </p:spTree>
    <p:extLst>
      <p:ext uri="{BB962C8B-B14F-4D97-AF65-F5344CB8AC3E}">
        <p14:creationId xmlns:p14="http://schemas.microsoft.com/office/powerpoint/2010/main" val="3560434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t="8433"/>
          <a:stretch/>
        </p:blipFill>
        <p:spPr>
          <a:xfrm>
            <a:off x="0" y="203200"/>
            <a:ext cx="9144000" cy="6698664"/>
          </a:xfrm>
          <a:prstGeom prst="rect">
            <a:avLst/>
          </a:prstGeom>
          <a:noFill/>
          <a:ln>
            <a:noFill/>
          </a:ln>
        </p:spPr>
      </p:pic>
      <p:sp>
        <p:nvSpPr>
          <p:cNvPr id="13" name="Shape 13"/>
          <p:cNvSpPr txBox="1">
            <a:spLocks noGrp="1"/>
          </p:cNvSpPr>
          <p:nvPr>
            <p:ph type="subTitle" idx="1"/>
          </p:nvPr>
        </p:nvSpPr>
        <p:spPr>
          <a:xfrm>
            <a:off x="5554100" y="5445834"/>
            <a:ext cx="3303900" cy="1046396"/>
          </a:xfrm>
          <a:prstGeom prst="rect">
            <a:avLst/>
          </a:prstGeom>
          <a:noFill/>
          <a:ln>
            <a:noFill/>
          </a:ln>
        </p:spPr>
        <p:txBody>
          <a:bodyPr lIns="91425" tIns="91425" rIns="91425" bIns="91425" anchor="t" anchorCtr="0"/>
          <a:lstStyle>
            <a:lvl1pPr marL="0" marR="0" indent="0" algn="r" rtl="0">
              <a:lnSpc>
                <a:spcPct val="100000"/>
              </a:lnSpc>
              <a:spcBef>
                <a:spcPts val="0"/>
              </a:spcBef>
              <a:spcAft>
                <a:spcPts val="0"/>
              </a:spcAft>
              <a:buClr>
                <a:srgbClr val="595959"/>
              </a:buClr>
              <a:buFont typeface="Arial"/>
              <a:buNone/>
              <a:defRPr/>
            </a:lvl1pPr>
            <a:lvl2pPr marL="0" marR="0" indent="0" algn="ctr" rtl="0">
              <a:lnSpc>
                <a:spcPct val="100000"/>
              </a:lnSpc>
              <a:spcBef>
                <a:spcPts val="0"/>
              </a:spcBef>
              <a:spcAft>
                <a:spcPts val="0"/>
              </a:spcAft>
              <a:buClr>
                <a:schemeClr val="dk2"/>
              </a:buClr>
              <a:buFont typeface="Arial"/>
              <a:buNone/>
              <a:defRPr/>
            </a:lvl2pPr>
            <a:lvl3pPr marL="0" marR="0" indent="0" algn="ctr" rtl="0">
              <a:lnSpc>
                <a:spcPct val="100000"/>
              </a:lnSpc>
              <a:spcBef>
                <a:spcPts val="0"/>
              </a:spcBef>
              <a:spcAft>
                <a:spcPts val="0"/>
              </a:spcAft>
              <a:buClr>
                <a:schemeClr val="dk2"/>
              </a:buClr>
              <a:buFont typeface="Arial"/>
              <a:buNone/>
              <a:defRPr/>
            </a:lvl3pPr>
            <a:lvl4pPr marL="0" marR="0" indent="0" algn="ctr" rtl="0">
              <a:lnSpc>
                <a:spcPct val="100000"/>
              </a:lnSpc>
              <a:spcBef>
                <a:spcPts val="0"/>
              </a:spcBef>
              <a:spcAft>
                <a:spcPts val="0"/>
              </a:spcAft>
              <a:buClr>
                <a:schemeClr val="dk2"/>
              </a:buClr>
              <a:buFont typeface="Arial"/>
              <a:buNone/>
              <a:defRPr/>
            </a:lvl4pPr>
            <a:lvl5pPr marL="0" marR="0" indent="0" algn="ctr" rtl="0">
              <a:lnSpc>
                <a:spcPct val="100000"/>
              </a:lnSpc>
              <a:spcBef>
                <a:spcPts val="0"/>
              </a:spcBef>
              <a:spcAft>
                <a:spcPts val="0"/>
              </a:spcAft>
              <a:buClr>
                <a:schemeClr val="dk2"/>
              </a:buClr>
              <a:buFont typeface="Arial"/>
              <a:buNone/>
              <a:defRPr/>
            </a:lvl5pPr>
            <a:lvl6pPr marL="0" marR="0" indent="0" algn="ctr" rtl="0">
              <a:lnSpc>
                <a:spcPct val="100000"/>
              </a:lnSpc>
              <a:spcBef>
                <a:spcPts val="0"/>
              </a:spcBef>
              <a:spcAft>
                <a:spcPts val="0"/>
              </a:spcAft>
              <a:buClr>
                <a:schemeClr val="dk2"/>
              </a:buClr>
              <a:buFont typeface="Arial"/>
              <a:buNone/>
              <a:defRPr/>
            </a:lvl6pPr>
            <a:lvl7pPr marL="0" marR="0" indent="0" algn="ctr" rtl="0">
              <a:lnSpc>
                <a:spcPct val="100000"/>
              </a:lnSpc>
              <a:spcBef>
                <a:spcPts val="0"/>
              </a:spcBef>
              <a:spcAft>
                <a:spcPts val="0"/>
              </a:spcAft>
              <a:buClr>
                <a:schemeClr val="dk2"/>
              </a:buClr>
              <a:buFont typeface="Arial"/>
              <a:buNone/>
              <a:defRPr/>
            </a:lvl7pPr>
            <a:lvl8pPr marL="0" marR="0" indent="0" algn="ctr" rtl="0">
              <a:lnSpc>
                <a:spcPct val="100000"/>
              </a:lnSpc>
              <a:spcBef>
                <a:spcPts val="0"/>
              </a:spcBef>
              <a:spcAft>
                <a:spcPts val="0"/>
              </a:spcAft>
              <a:buClr>
                <a:schemeClr val="dk2"/>
              </a:buClr>
              <a:buFont typeface="Arial"/>
              <a:buNone/>
              <a:defRPr/>
            </a:lvl8pPr>
            <a:lvl9pPr marL="0" marR="0" indent="0" algn="ctr" rtl="0">
              <a:lnSpc>
                <a:spcPct val="100000"/>
              </a:lnSpc>
              <a:spcBef>
                <a:spcPts val="0"/>
              </a:spcBef>
              <a:spcAft>
                <a:spcPts val="0"/>
              </a:spcAft>
              <a:buClr>
                <a:schemeClr val="dk2"/>
              </a:buClr>
              <a:buFont typeface="Arial"/>
              <a:buNone/>
              <a:defRPr/>
            </a:lvl9pPr>
          </a:lstStyle>
          <a:p>
            <a:endParaRPr/>
          </a:p>
        </p:txBody>
      </p:sp>
      <p:sp>
        <p:nvSpPr>
          <p:cNvPr id="14" name="Shape 14"/>
          <p:cNvSpPr txBox="1">
            <a:spLocks noGrp="1"/>
          </p:cNvSpPr>
          <p:nvPr>
            <p:ph type="ctrTitle"/>
          </p:nvPr>
        </p:nvSpPr>
        <p:spPr>
          <a:xfrm>
            <a:off x="363851" y="5272934"/>
            <a:ext cx="4641299" cy="1046396"/>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0A86C9"/>
              </a:buClr>
              <a:buFont typeface="Arial"/>
              <a:buNone/>
              <a:defRPr/>
            </a:lvl1pPr>
            <a:lvl2pPr marL="0" marR="0" indent="0" algn="ctr" rtl="0">
              <a:lnSpc>
                <a:spcPct val="100000"/>
              </a:lnSpc>
              <a:spcBef>
                <a:spcPts val="0"/>
              </a:spcBef>
              <a:spcAft>
                <a:spcPts val="0"/>
              </a:spcAft>
              <a:buClr>
                <a:schemeClr val="dk1"/>
              </a:buClr>
              <a:buFont typeface="Arial"/>
              <a:buNone/>
              <a:defRPr/>
            </a:lvl2pPr>
            <a:lvl3pPr marL="0" marR="0" indent="0" algn="ctr" rtl="0">
              <a:spcBef>
                <a:spcPts val="0"/>
              </a:spcBef>
              <a:buClr>
                <a:schemeClr val="dk1"/>
              </a:buClr>
              <a:buFont typeface="Arial"/>
              <a:buNone/>
              <a:defRPr/>
            </a:lvl3pPr>
            <a:lvl4pPr marL="0" marR="0" indent="0" algn="ctr" rtl="0">
              <a:spcBef>
                <a:spcPts val="0"/>
              </a:spcBef>
              <a:buClr>
                <a:schemeClr val="dk1"/>
              </a:buClr>
              <a:buFont typeface="Arial"/>
              <a:buNone/>
              <a:defRPr/>
            </a:lvl4pPr>
            <a:lvl5pPr marL="0" marR="0" indent="0" algn="ctr" rtl="0">
              <a:spcBef>
                <a:spcPts val="0"/>
              </a:spcBef>
              <a:buClr>
                <a:schemeClr val="dk1"/>
              </a:buClr>
              <a:buFont typeface="Arial"/>
              <a:buNone/>
              <a:defRPr/>
            </a:lvl5pPr>
            <a:lvl6pPr marL="0" marR="0" indent="0" algn="ctr" rtl="0">
              <a:spcBef>
                <a:spcPts val="0"/>
              </a:spcBef>
              <a:buClr>
                <a:schemeClr val="dk1"/>
              </a:buClr>
              <a:buFont typeface="Arial"/>
              <a:buNone/>
              <a:defRPr/>
            </a:lvl6pPr>
            <a:lvl7pPr marL="0" marR="0" indent="0" algn="ctr" rtl="0">
              <a:spcBef>
                <a:spcPts val="0"/>
              </a:spcBef>
              <a:buClr>
                <a:schemeClr val="dk1"/>
              </a:buClr>
              <a:buFont typeface="Arial"/>
              <a:buNone/>
              <a:defRPr/>
            </a:lvl7pPr>
            <a:lvl8pPr marL="0" marR="0" indent="0" algn="ctr" rtl="0">
              <a:spcBef>
                <a:spcPts val="0"/>
              </a:spcBef>
              <a:buClr>
                <a:schemeClr val="dk1"/>
              </a:buClr>
              <a:buFont typeface="Arial"/>
              <a:buNone/>
              <a:defRPr/>
            </a:lvl8pPr>
            <a:lvl9pPr marL="0" marR="0" indent="0" algn="ctr" rtl="0">
              <a:spcBef>
                <a:spcPts val="0"/>
              </a:spcBef>
              <a:buClr>
                <a:schemeClr val="dk1"/>
              </a:buClr>
              <a:buFont typeface="Arial"/>
              <a:buNone/>
              <a:defRPr/>
            </a:lvl9pPr>
          </a:lstStyle>
          <a:p>
            <a:endParaRPr/>
          </a:p>
        </p:txBody>
      </p:sp>
    </p:spTree>
    <p:extLst>
      <p:ext uri="{BB962C8B-B14F-4D97-AF65-F5344CB8AC3E}">
        <p14:creationId xmlns:p14="http://schemas.microsoft.com/office/powerpoint/2010/main" val="4010309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ullet Text">
    <p:spTree>
      <p:nvGrpSpPr>
        <p:cNvPr id="1" name="Shape 15"/>
        <p:cNvGrpSpPr/>
        <p:nvPr/>
      </p:nvGrpSpPr>
      <p:grpSpPr>
        <a:xfrm>
          <a:off x="0" y="0"/>
          <a:ext cx="0" cy="0"/>
          <a:chOff x="0" y="0"/>
          <a:chExt cx="0" cy="0"/>
        </a:xfrm>
      </p:grpSpPr>
      <p:sp>
        <p:nvSpPr>
          <p:cNvPr id="16" name="Shape 16"/>
          <p:cNvSpPr txBox="1">
            <a:spLocks noGrp="1"/>
          </p:cNvSpPr>
          <p:nvPr>
            <p:ph type="body" idx="1"/>
          </p:nvPr>
        </p:nvSpPr>
        <p:spPr>
          <a:xfrm>
            <a:off x="686201" y="1105033"/>
            <a:ext cx="7900799" cy="4438000"/>
          </a:xfrm>
          <a:prstGeom prst="rect">
            <a:avLst/>
          </a:prstGeom>
          <a:noFill/>
          <a:ln>
            <a:noFill/>
          </a:ln>
        </p:spPr>
        <p:txBody>
          <a:bodyPr lIns="91425" tIns="91425" rIns="91425" bIns="91425" anchor="t" anchorCtr="0"/>
          <a:lstStyle>
            <a:lvl1pPr rtl="0">
              <a:spcBef>
                <a:spcPts val="0"/>
              </a:spcBef>
              <a:defRPr/>
            </a:lvl1pPr>
            <a:lvl2pPr rtl="0">
              <a:spcBef>
                <a:spcPts val="0"/>
              </a:spcBef>
              <a:buClr>
                <a:srgbClr val="0A86C9"/>
              </a:buClr>
              <a:buFont typeface="Arial"/>
              <a:buChar char="‒"/>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 name="Shape 17"/>
          <p:cNvSpPr txBox="1">
            <a:spLocks noGrp="1"/>
          </p:cNvSpPr>
          <p:nvPr>
            <p:ph type="subTitle" idx="2"/>
          </p:nvPr>
        </p:nvSpPr>
        <p:spPr>
          <a:xfrm>
            <a:off x="8446176" y="6281600"/>
            <a:ext cx="2117999" cy="561997"/>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595959"/>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lnSpc>
                <a:spcPct val="100000"/>
              </a:lnSpc>
              <a:spcBef>
                <a:spcPts val="0"/>
              </a:spcBef>
              <a:spcAft>
                <a:spcPts val="0"/>
              </a:spcAft>
              <a:buClr>
                <a:srgbClr val="000000"/>
              </a:buClr>
              <a:buFont typeface="Arial"/>
              <a:buNone/>
              <a:defRPr/>
            </a:lvl3pPr>
            <a:lvl4pPr marL="0" marR="0" indent="0" algn="l" rtl="0">
              <a:lnSpc>
                <a:spcPct val="100000"/>
              </a:lnSpc>
              <a:spcBef>
                <a:spcPts val="0"/>
              </a:spcBef>
              <a:spcAft>
                <a:spcPts val="0"/>
              </a:spcAft>
              <a:buClr>
                <a:srgbClr val="000000"/>
              </a:buClr>
              <a:buFont typeface="Arial"/>
              <a:buNone/>
              <a:defRPr/>
            </a:lvl4pPr>
            <a:lvl5pPr marL="0" marR="0" indent="0" algn="l" rtl="0">
              <a:lnSpc>
                <a:spcPct val="100000"/>
              </a:lnSpc>
              <a:spcBef>
                <a:spcPts val="0"/>
              </a:spcBef>
              <a:spcAft>
                <a:spcPts val="0"/>
              </a:spcAft>
              <a:buClr>
                <a:srgbClr val="000000"/>
              </a:buClr>
              <a:buFont typeface="Arial"/>
              <a:buNone/>
              <a:defRPr/>
            </a:lvl5pPr>
            <a:lvl6pPr marL="0" marR="0" indent="0" algn="l" rtl="0">
              <a:lnSpc>
                <a:spcPct val="100000"/>
              </a:lnSpc>
              <a:spcBef>
                <a:spcPts val="0"/>
              </a:spcBef>
              <a:spcAft>
                <a:spcPts val="0"/>
              </a:spcAft>
              <a:buClr>
                <a:srgbClr val="000000"/>
              </a:buClr>
              <a:buFont typeface="Arial"/>
              <a:buNone/>
              <a:defRPr/>
            </a:lvl6pPr>
            <a:lvl7pPr marL="0" marR="0" indent="0" algn="l" rtl="0">
              <a:lnSpc>
                <a:spcPct val="100000"/>
              </a:lnSpc>
              <a:spcBef>
                <a:spcPts val="0"/>
              </a:spcBef>
              <a:spcAft>
                <a:spcPts val="0"/>
              </a:spcAft>
              <a:buClr>
                <a:srgbClr val="000000"/>
              </a:buClr>
              <a:buFont typeface="Arial"/>
              <a:buNone/>
              <a:defRPr/>
            </a:lvl7pPr>
            <a:lvl8pPr marL="0" marR="0" indent="0" algn="l" rtl="0">
              <a:lnSpc>
                <a:spcPct val="100000"/>
              </a:lnSpc>
              <a:spcBef>
                <a:spcPts val="0"/>
              </a:spcBef>
              <a:spcAft>
                <a:spcPts val="0"/>
              </a:spcAft>
              <a:buClr>
                <a:srgbClr val="000000"/>
              </a:buClr>
              <a:buFont typeface="Arial"/>
              <a:buNone/>
              <a:defRPr/>
            </a:lvl8pPr>
            <a:lvl9pPr marL="0" marR="0" indent="0" algn="l" rtl="0">
              <a:lnSpc>
                <a:spcPct val="100000"/>
              </a:lnSpc>
              <a:spcBef>
                <a:spcPts val="0"/>
              </a:spcBef>
              <a:spcAft>
                <a:spcPts val="0"/>
              </a:spcAft>
              <a:buClr>
                <a:srgbClr val="000000"/>
              </a:buClr>
              <a:buFont typeface="Arial"/>
              <a:buNone/>
              <a:defRPr/>
            </a:lvl9pPr>
          </a:lstStyle>
          <a:p>
            <a:endParaRPr/>
          </a:p>
        </p:txBody>
      </p:sp>
      <p:sp>
        <p:nvSpPr>
          <p:cNvPr id="18" name="Shape 18"/>
          <p:cNvSpPr txBox="1">
            <a:spLocks noGrp="1"/>
          </p:cNvSpPr>
          <p:nvPr>
            <p:ph type="title"/>
          </p:nvPr>
        </p:nvSpPr>
        <p:spPr>
          <a:xfrm>
            <a:off x="457200" y="-116133"/>
            <a:ext cx="8229600" cy="741197"/>
          </a:xfrm>
          <a:prstGeom prst="rect">
            <a:avLst/>
          </a:prstGeom>
          <a:noFill/>
          <a:ln>
            <a:noFill/>
          </a:ln>
        </p:spPr>
        <p:txBody>
          <a:bodyPr lIns="91425" tIns="91425" rIns="91425" bIns="91425" anchor="t" anchorCtr="0"/>
          <a:lstStyle>
            <a:lvl1pPr rtl="0">
              <a:spcBef>
                <a:spcPts val="0"/>
              </a:spcBef>
              <a:buClr>
                <a:srgbClr val="0A86C9"/>
              </a:buClr>
              <a:buFont typeface="Arial"/>
              <a:buNone/>
              <a:defRPr/>
            </a:lvl1pPr>
            <a:lvl2pPr rtl="0">
              <a:spcBef>
                <a:spcPts val="0"/>
              </a:spcBef>
              <a:buClr>
                <a:schemeClr val="dk1"/>
              </a:buClr>
              <a:buFont typeface="Arial"/>
              <a:buNone/>
              <a:defRPr/>
            </a:lvl2pPr>
            <a:lvl3pPr rtl="0">
              <a:spcBef>
                <a:spcPts val="0"/>
              </a:spcBef>
              <a:buClr>
                <a:schemeClr val="dk1"/>
              </a:buClr>
              <a:buNone/>
              <a:defRPr/>
            </a:lvl3pPr>
            <a:lvl4pPr rtl="0">
              <a:spcBef>
                <a:spcPts val="0"/>
              </a:spcBef>
              <a:buClr>
                <a:schemeClr val="dk1"/>
              </a:buClr>
              <a:buNone/>
              <a:defRPr/>
            </a:lvl4pPr>
            <a:lvl5pPr rtl="0">
              <a:spcBef>
                <a:spcPts val="0"/>
              </a:spcBef>
              <a:buClr>
                <a:schemeClr val="dk1"/>
              </a:buClr>
              <a:buNone/>
              <a:defRPr/>
            </a:lvl5pPr>
            <a:lvl6pPr rtl="0">
              <a:spcBef>
                <a:spcPts val="0"/>
              </a:spcBef>
              <a:buClr>
                <a:schemeClr val="dk1"/>
              </a:buClr>
              <a:buNone/>
              <a:defRPr/>
            </a:lvl6pPr>
            <a:lvl7pPr rtl="0">
              <a:spcBef>
                <a:spcPts val="0"/>
              </a:spcBef>
              <a:buClr>
                <a:schemeClr val="dk1"/>
              </a:buClr>
              <a:buNone/>
              <a:defRPr/>
            </a:lvl7pPr>
            <a:lvl8pPr rtl="0">
              <a:spcBef>
                <a:spcPts val="0"/>
              </a:spcBef>
              <a:buClr>
                <a:schemeClr val="dk1"/>
              </a:buClr>
              <a:buNone/>
              <a:defRPr/>
            </a:lvl8pPr>
            <a:lvl9pPr rtl="0">
              <a:spcBef>
                <a:spcPts val="0"/>
              </a:spcBef>
              <a:buClr>
                <a:schemeClr val="dk1"/>
              </a:buClr>
              <a:buNone/>
              <a:defRPr/>
            </a:lvl9pPr>
          </a:lstStyle>
          <a:p>
            <a:endParaRPr/>
          </a:p>
        </p:txBody>
      </p:sp>
      <p:sp>
        <p:nvSpPr>
          <p:cNvPr id="19" name="Shape 19"/>
          <p:cNvSpPr txBox="1">
            <a:spLocks noGrp="1"/>
          </p:cNvSpPr>
          <p:nvPr>
            <p:ph type="subTitle" idx="3"/>
          </p:nvPr>
        </p:nvSpPr>
        <p:spPr>
          <a:xfrm>
            <a:off x="457200" y="429400"/>
            <a:ext cx="5867400" cy="561997"/>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595959"/>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lnSpc>
                <a:spcPct val="100000"/>
              </a:lnSpc>
              <a:spcBef>
                <a:spcPts val="0"/>
              </a:spcBef>
              <a:spcAft>
                <a:spcPts val="0"/>
              </a:spcAft>
              <a:buClr>
                <a:srgbClr val="000000"/>
              </a:buClr>
              <a:buFont typeface="Arial"/>
              <a:buNone/>
              <a:defRPr/>
            </a:lvl3pPr>
            <a:lvl4pPr marL="0" marR="0" indent="0" algn="l" rtl="0">
              <a:lnSpc>
                <a:spcPct val="100000"/>
              </a:lnSpc>
              <a:spcBef>
                <a:spcPts val="0"/>
              </a:spcBef>
              <a:spcAft>
                <a:spcPts val="0"/>
              </a:spcAft>
              <a:buClr>
                <a:srgbClr val="000000"/>
              </a:buClr>
              <a:buFont typeface="Arial"/>
              <a:buNone/>
              <a:defRPr/>
            </a:lvl4pPr>
            <a:lvl5pPr marL="0" marR="0" indent="0" algn="l" rtl="0">
              <a:lnSpc>
                <a:spcPct val="100000"/>
              </a:lnSpc>
              <a:spcBef>
                <a:spcPts val="0"/>
              </a:spcBef>
              <a:spcAft>
                <a:spcPts val="0"/>
              </a:spcAft>
              <a:buClr>
                <a:srgbClr val="000000"/>
              </a:buClr>
              <a:buFont typeface="Arial"/>
              <a:buNone/>
              <a:defRPr/>
            </a:lvl5pPr>
            <a:lvl6pPr marL="0" marR="0" indent="0" algn="l" rtl="0">
              <a:lnSpc>
                <a:spcPct val="100000"/>
              </a:lnSpc>
              <a:spcBef>
                <a:spcPts val="0"/>
              </a:spcBef>
              <a:spcAft>
                <a:spcPts val="0"/>
              </a:spcAft>
              <a:buClr>
                <a:srgbClr val="000000"/>
              </a:buClr>
              <a:buFont typeface="Arial"/>
              <a:buNone/>
              <a:defRPr/>
            </a:lvl6pPr>
            <a:lvl7pPr marL="0" marR="0" indent="0" algn="l" rtl="0">
              <a:lnSpc>
                <a:spcPct val="100000"/>
              </a:lnSpc>
              <a:spcBef>
                <a:spcPts val="0"/>
              </a:spcBef>
              <a:spcAft>
                <a:spcPts val="0"/>
              </a:spcAft>
              <a:buClr>
                <a:srgbClr val="000000"/>
              </a:buClr>
              <a:buFont typeface="Arial"/>
              <a:buNone/>
              <a:defRPr/>
            </a:lvl7pPr>
            <a:lvl8pPr marL="0" marR="0" indent="0" algn="l" rtl="0">
              <a:lnSpc>
                <a:spcPct val="100000"/>
              </a:lnSpc>
              <a:spcBef>
                <a:spcPts val="0"/>
              </a:spcBef>
              <a:spcAft>
                <a:spcPts val="0"/>
              </a:spcAft>
              <a:buClr>
                <a:srgbClr val="000000"/>
              </a:buClr>
              <a:buFont typeface="Arial"/>
              <a:buNone/>
              <a:defRPr/>
            </a:lvl8pPr>
            <a:lvl9pPr marL="0" marR="0" indent="0" algn="l" rtl="0">
              <a:lnSpc>
                <a:spcPct val="100000"/>
              </a:lnSpc>
              <a:spcBef>
                <a:spcPts val="0"/>
              </a:spcBef>
              <a:spcAft>
                <a:spcPts val="0"/>
              </a:spcAft>
              <a:buClr>
                <a:srgbClr val="000000"/>
              </a:buClr>
              <a:buFont typeface="Arial"/>
              <a:buNone/>
              <a:defRPr/>
            </a:lvl9pPr>
          </a:lstStyle>
          <a:p>
            <a:endParaRPr/>
          </a:p>
        </p:txBody>
      </p:sp>
    </p:spTree>
    <p:extLst>
      <p:ext uri="{BB962C8B-B14F-4D97-AF65-F5344CB8AC3E}">
        <p14:creationId xmlns:p14="http://schemas.microsoft.com/office/powerpoint/2010/main" val="244112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4"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a:t>Presenter Name (16PT)</a:t>
            </a:r>
          </a:p>
          <a:p>
            <a:r>
              <a:rPr lang="en-US" sz="1600" cap="none" baseline="0" noProof="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a:t>Title (Arial 36pt)</a:t>
            </a:r>
          </a:p>
        </p:txBody>
      </p:sp>
      <p:sp>
        <p:nvSpPr>
          <p:cNvPr id="17"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p>
        </p:txBody>
      </p:sp>
      <p:pic>
        <p:nvPicPr>
          <p:cNvPr id="19"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7">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9" name="Rounded Rectangle Content"/>
          <p:cNvSpPr/>
          <p:nvPr userDrawn="1"/>
        </p:nvSpPr>
        <p:spPr>
          <a:xfrm flipV="1">
            <a:off x="-3600" y="0"/>
            <a:ext cx="4564800" cy="6300000"/>
          </a:xfrm>
          <a:prstGeom prst="round1Rect">
            <a:avLst>
              <a:gd name="adj" fmla="val 21397"/>
            </a:avLst>
          </a:prstGeom>
          <a:solidFill>
            <a:srgbClr val="0A86C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8" name="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2000" y="576000"/>
            <a:ext cx="1892572" cy="288000"/>
          </a:xfrm>
          <a:prstGeom prst="rect">
            <a:avLst/>
          </a:prstGeom>
        </p:spPr>
      </p:pic>
      <p:sp>
        <p:nvSpPr>
          <p:cNvPr id="8" name="Presenter"/>
          <p:cNvSpPr>
            <a:spLocks noGrp="1"/>
          </p:cNvSpPr>
          <p:nvPr>
            <p:ph type="body" sz="quarter" idx="10" hasCustomPrompt="1"/>
          </p:nvPr>
        </p:nvSpPr>
        <p:spPr>
          <a:xfrm>
            <a:off x="432000" y="4709160"/>
            <a:ext cx="3780000" cy="1080000"/>
          </a:xfrm>
        </p:spPr>
        <p:txBody>
          <a:bodyPr>
            <a:normAutofit/>
          </a:bodyPr>
          <a:lstStyle>
            <a:lvl1pPr marL="0" indent="0">
              <a:spcBef>
                <a:spcPts val="0"/>
              </a:spcBef>
              <a:buNone/>
              <a:defRPr sz="1400" baseline="0">
                <a:solidFill>
                  <a:schemeClr val="bg1"/>
                </a:solidFill>
              </a:defRPr>
            </a:lvl1pPr>
          </a:lstStyle>
          <a:p>
            <a:r>
              <a:rPr lang="en-US" sz="1600" b="1" cap="none" baseline="0" noProof="0"/>
              <a:t>Presenter Name (16PT)</a:t>
            </a:r>
          </a:p>
          <a:p>
            <a:r>
              <a:rPr lang="en-US" sz="1600" cap="none" baseline="0" noProof="0"/>
              <a:t>Month date, year</a:t>
            </a:r>
          </a:p>
        </p:txBody>
      </p:sp>
      <p:sp>
        <p:nvSpPr>
          <p:cNvPr id="10" name="SUBLINE"/>
          <p:cNvSpPr>
            <a:spLocks noGrp="1"/>
          </p:cNvSpPr>
          <p:nvPr>
            <p:ph type="subTitle" idx="1" hasCustomPrompt="1"/>
          </p:nvPr>
        </p:nvSpPr>
        <p:spPr>
          <a:xfrm>
            <a:off x="432000" y="3429000"/>
            <a:ext cx="3780000" cy="720000"/>
          </a:xfrm>
        </p:spPr>
        <p:txBody>
          <a:bodyPr>
            <a:normAutofit/>
          </a:bodyPr>
          <a:lstStyle>
            <a:lvl1pPr marL="0" indent="0" algn="l">
              <a:spcBef>
                <a:spcPts val="0"/>
              </a:spcBef>
              <a:buNone/>
              <a:defRPr sz="1800" b="0" i="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1" name="TITLE"/>
          <p:cNvSpPr>
            <a:spLocks noGrp="1"/>
          </p:cNvSpPr>
          <p:nvPr>
            <p:ph type="ctrTitle" hasCustomPrompt="1"/>
          </p:nvPr>
        </p:nvSpPr>
        <p:spPr>
          <a:xfrm>
            <a:off x="432000" y="1746608"/>
            <a:ext cx="3780000" cy="1618384"/>
          </a:xfrm>
        </p:spPr>
        <p:txBody>
          <a:bodyPr anchor="b">
            <a:normAutofit/>
          </a:bodyPr>
          <a:lstStyle>
            <a:lvl1pPr algn="l">
              <a:defRPr sz="3600" b="1" cap="all" baseline="0">
                <a:solidFill>
                  <a:schemeClr val="bg1"/>
                </a:solidFill>
              </a:defRPr>
            </a:lvl1pPr>
          </a:lstStyle>
          <a:p>
            <a:r>
              <a:rPr lang="en-US" noProof="0"/>
              <a:t>Title (Arial 36pt)</a:t>
            </a:r>
          </a:p>
        </p:txBody>
      </p:sp>
      <p:sp>
        <p:nvSpPr>
          <p:cNvPr id="16" name="Fußzeilenplatzhalter"/>
          <p:cNvSpPr>
            <a:spLocks noGrp="1"/>
          </p:cNvSpPr>
          <p:nvPr>
            <p:ph type="ftr" sz="quarter" idx="3"/>
          </p:nvPr>
        </p:nvSpPr>
        <p:spPr>
          <a:xfrm>
            <a:off x="7618932" y="6452600"/>
            <a:ext cx="1371596" cy="180000"/>
          </a:xfrm>
          <a:prstGeom prst="rect">
            <a:avLst/>
          </a:prstGeom>
        </p:spPr>
        <p:txBody>
          <a:bodyPr vert="horz" lIns="0" tIns="0" rIns="0" bIns="0" rtlCol="0" anchor="ctr"/>
          <a:lstStyle>
            <a:lvl1pPr algn="ctr">
              <a:defRPr sz="800" b="0" i="0">
                <a:solidFill>
                  <a:schemeClr val="bg1">
                    <a:alpha val="75000"/>
                  </a:schemeClr>
                </a:solidFill>
                <a:latin typeface="Arial" charset="0"/>
                <a:ea typeface="Arial" charset="0"/>
                <a:cs typeface="Arial" charset="0"/>
              </a:defRPr>
            </a:lvl1pPr>
          </a:lstStyle>
          <a:p>
            <a:r>
              <a:rPr lang="en-US"/>
              <a:t>Confidential</a:t>
            </a:r>
          </a:p>
        </p:txBody>
      </p:sp>
      <p:pic>
        <p:nvPicPr>
          <p:cNvPr id="17" name="Bild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18932" y="4987673"/>
            <a:ext cx="1371596" cy="1371596"/>
          </a:xfrm>
          <a:prstGeom prst="rect">
            <a:avLst/>
          </a:prstGeom>
        </p:spPr>
      </p:pic>
    </p:spTree>
    <p:extLst>
      <p:ext uri="{BB962C8B-B14F-4D97-AF65-F5344CB8AC3E}">
        <p14:creationId xmlns:p14="http://schemas.microsoft.com/office/powerpoint/2010/main" val="214421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6"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1"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6"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pic>
        <p:nvPicPr>
          <p:cNvPr id="19"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a:t>Sample Divider Slide (Arial 36pt)</a:t>
            </a:r>
          </a:p>
        </p:txBody>
      </p:sp>
      <p:sp>
        <p:nvSpPr>
          <p:cNvPr id="12" name="Freihandform 11"/>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5729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6"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21"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3"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a:t>Sample Divider Slide (Arial 36pt)</a:t>
            </a:r>
          </a:p>
        </p:txBody>
      </p:sp>
      <p:pic>
        <p:nvPicPr>
          <p:cNvPr id="14"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6" name="Freihandform 15"/>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113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pic>
        <p:nvPicPr>
          <p:cNvPr id="9"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2"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4"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7" name="Freihandform 16"/>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3913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3" name="Keyvisual"/>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12" name="Blue Fade"/>
          <p:cNvSpPr/>
          <p:nvPr userDrawn="1"/>
        </p:nvSpPr>
        <p:spPr>
          <a:xfrm>
            <a:off x="0" y="0"/>
            <a:ext cx="9144000" cy="6858000"/>
          </a:xfrm>
          <a:prstGeom prst="rect">
            <a:avLst/>
          </a:prstGeom>
          <a:gradFill>
            <a:gsLst>
              <a:gs pos="0">
                <a:srgbClr val="205A88">
                  <a:alpha val="10000"/>
                </a:srgbClr>
              </a:gs>
              <a:gs pos="100000">
                <a:srgbClr val="0A86C9">
                  <a:alpha val="70000"/>
                </a:srgbClr>
              </a:gs>
              <a:gs pos="75000">
                <a:srgbClr val="0A86C9">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bg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7"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a:solidFill>
                  <a:schemeClr val="bg1">
                    <a:alpha val="75000"/>
                  </a:schemeClr>
                </a:solidFill>
                <a:latin typeface="Arial" charset="0"/>
                <a:ea typeface="Arial" charset="0"/>
                <a:cs typeface="Arial" charset="0"/>
              </a:defRPr>
            </a:lvl1pPr>
          </a:lstStyle>
          <a:p>
            <a:r>
              <a:rPr lang="en-US" noProof="0"/>
              <a:t>Confidential</a:t>
            </a:r>
          </a:p>
        </p:txBody>
      </p:sp>
      <p:sp>
        <p:nvSpPr>
          <p:cNvPr id="11" name="SUBLINE"/>
          <p:cNvSpPr>
            <a:spLocks noGrp="1"/>
          </p:cNvSpPr>
          <p:nvPr>
            <p:ph type="subTitle" idx="1" hasCustomPrompt="1"/>
          </p:nvPr>
        </p:nvSpPr>
        <p:spPr>
          <a:xfrm>
            <a:off x="432000" y="4680000"/>
            <a:ext cx="8280000" cy="1440000"/>
          </a:xfrm>
        </p:spPr>
        <p:txBody>
          <a:bodyPr>
            <a:normAutofit/>
          </a:bodyPr>
          <a:lstStyle>
            <a:lvl1pPr marL="0" indent="0" algn="l">
              <a:spcBef>
                <a:spcPts val="0"/>
              </a:spcBef>
              <a:buNone/>
              <a:defRPr sz="1800" b="0" i="1"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Subline (Arial 18pt)</a:t>
            </a:r>
          </a:p>
        </p:txBody>
      </p:sp>
      <p:sp>
        <p:nvSpPr>
          <p:cNvPr id="10" name="TITLE"/>
          <p:cNvSpPr>
            <a:spLocks noGrp="1"/>
          </p:cNvSpPr>
          <p:nvPr>
            <p:ph type="ctrTitle" hasCustomPrompt="1"/>
          </p:nvPr>
        </p:nvSpPr>
        <p:spPr>
          <a:xfrm>
            <a:off x="432000" y="1746608"/>
            <a:ext cx="8280000" cy="2753392"/>
          </a:xfrm>
        </p:spPr>
        <p:txBody>
          <a:bodyPr anchor="b">
            <a:normAutofit/>
          </a:bodyPr>
          <a:lstStyle>
            <a:lvl1pPr algn="l">
              <a:defRPr sz="3600" b="1" cap="none" baseline="0">
                <a:solidFill>
                  <a:schemeClr val="bg1"/>
                </a:solidFill>
              </a:defRPr>
            </a:lvl1pPr>
          </a:lstStyle>
          <a:p>
            <a:r>
              <a:rPr lang="en-US" noProof="0"/>
              <a:t>Sample Divider Slide (Arial 36pt)</a:t>
            </a:r>
          </a:p>
        </p:txBody>
      </p:sp>
      <p:pic>
        <p:nvPicPr>
          <p:cNvPr id="15"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000" y="6451303"/>
            <a:ext cx="1064571" cy="162000"/>
          </a:xfrm>
          <a:prstGeom prst="rect">
            <a:avLst/>
          </a:prstGeom>
        </p:spPr>
      </p:pic>
      <p:sp>
        <p:nvSpPr>
          <p:cNvPr id="18" name="Freihandform 17"/>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83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oliennummernplatzhalter"/>
          <p:cNvSpPr>
            <a:spLocks noGrp="1"/>
          </p:cNvSpPr>
          <p:nvPr>
            <p:ph type="sldNum" sz="quarter" idx="4"/>
          </p:nvPr>
        </p:nvSpPr>
        <p:spPr>
          <a:xfrm>
            <a:off x="8352000" y="6452600"/>
            <a:ext cx="360000" cy="180000"/>
          </a:xfrm>
          <a:prstGeom prst="rect">
            <a:avLst/>
          </a:prstGeom>
        </p:spPr>
        <p:txBody>
          <a:bodyPr vert="horz" lIns="0" tIns="0" rIns="0" bIns="0" rtlCol="0" anchor="ctr"/>
          <a:lstStyle>
            <a:lvl1pPr algn="r">
              <a:defRPr sz="800" b="1" i="0">
                <a:solidFill>
                  <a:schemeClr val="tx1">
                    <a:alpha val="75000"/>
                  </a:schemeClr>
                </a:solidFill>
                <a:latin typeface="Arial" charset="0"/>
                <a:ea typeface="Arial" charset="0"/>
                <a:cs typeface="Arial" charset="0"/>
              </a:defRPr>
            </a:lvl1pPr>
          </a:lstStyle>
          <a:p>
            <a:fld id="{BB7F249F-CCCE-DA49-A761-E31751E19E88}" type="slidenum">
              <a:rPr lang="en-US" noProof="0" smtClean="0"/>
              <a:pPr/>
              <a:t>‹#›</a:t>
            </a:fld>
            <a:endParaRPr lang="en-US" noProof="0"/>
          </a:p>
        </p:txBody>
      </p:sp>
      <p:sp>
        <p:nvSpPr>
          <p:cNvPr id="10" name="Fußzeilenplatzhalter"/>
          <p:cNvSpPr>
            <a:spLocks noGrp="1"/>
          </p:cNvSpPr>
          <p:nvPr>
            <p:ph type="ftr" sz="quarter" idx="3"/>
          </p:nvPr>
        </p:nvSpPr>
        <p:spPr>
          <a:xfrm>
            <a:off x="1727400" y="6452600"/>
            <a:ext cx="6624600" cy="180000"/>
          </a:xfrm>
          <a:prstGeom prst="rect">
            <a:avLst/>
          </a:prstGeom>
        </p:spPr>
        <p:txBody>
          <a:bodyPr vert="horz" lIns="0" tIns="0" rIns="0" bIns="0" rtlCol="0" anchor="ctr"/>
          <a:lstStyle>
            <a:lvl1pPr algn="r">
              <a:defRPr sz="800" b="0" i="0" cap="all" baseline="0">
                <a:solidFill>
                  <a:schemeClr val="tx1">
                    <a:alpha val="75000"/>
                  </a:schemeClr>
                </a:solidFill>
                <a:latin typeface="Arial" charset="0"/>
                <a:ea typeface="Arial" charset="0"/>
                <a:cs typeface="Arial" charset="0"/>
              </a:defRPr>
            </a:lvl1pPr>
          </a:lstStyle>
          <a:p>
            <a:r>
              <a:rPr lang="en-US" noProof="0"/>
              <a:t>Confidential</a:t>
            </a:r>
          </a:p>
        </p:txBody>
      </p:sp>
      <p:pic>
        <p:nvPicPr>
          <p:cNvPr id="9" name="LOGO"/>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32000" y="6452600"/>
            <a:ext cx="1064572" cy="162000"/>
          </a:xfrm>
          <a:prstGeom prst="rect">
            <a:avLst/>
          </a:prstGeom>
        </p:spPr>
      </p:pic>
      <p:sp>
        <p:nvSpPr>
          <p:cNvPr id="3" name="Content"/>
          <p:cNvSpPr>
            <a:spLocks noGrp="1"/>
          </p:cNvSpPr>
          <p:nvPr>
            <p:ph type="body" idx="1"/>
          </p:nvPr>
        </p:nvSpPr>
        <p:spPr>
          <a:xfrm>
            <a:off x="432000" y="1260000"/>
            <a:ext cx="8280000" cy="4702628"/>
          </a:xfrm>
          <a:prstGeom prst="rect">
            <a:avLst/>
          </a:prstGeom>
        </p:spPr>
        <p:txBody>
          <a:bodyPr vert="horz" lIns="0" tIns="0" rIns="0" bIns="0" rtlCol="0">
            <a:normAutofit/>
          </a:bodyPr>
          <a:lstStyle/>
          <a:p>
            <a:pPr lvl="0"/>
            <a:r>
              <a:rPr lang="en-US" noProof="0"/>
              <a:t>First level text (Arial 18pt)</a:t>
            </a:r>
          </a:p>
          <a:p>
            <a:pPr lvl="1"/>
            <a:r>
              <a:rPr lang="en-US" noProof="0"/>
              <a:t>Second level (Arial 16pt)</a:t>
            </a:r>
          </a:p>
          <a:p>
            <a:pPr lvl="2"/>
            <a:r>
              <a:rPr lang="en-US" noProof="0"/>
              <a:t>Third level (Arial 16pt)</a:t>
            </a:r>
          </a:p>
          <a:p>
            <a:pPr lvl="3"/>
            <a:r>
              <a:rPr lang="en-US" noProof="0"/>
              <a:t>Fourth level (Arial 14pt)</a:t>
            </a:r>
          </a:p>
          <a:p>
            <a:pPr lvl="4"/>
            <a:r>
              <a:rPr lang="en-US" noProof="0"/>
              <a:t>Fifth level (Arial 12pt)</a:t>
            </a:r>
          </a:p>
        </p:txBody>
      </p:sp>
      <p:sp>
        <p:nvSpPr>
          <p:cNvPr id="2" name="TITLE"/>
          <p:cNvSpPr>
            <a:spLocks noGrp="1"/>
          </p:cNvSpPr>
          <p:nvPr>
            <p:ph type="title"/>
          </p:nvPr>
        </p:nvSpPr>
        <p:spPr>
          <a:xfrm>
            <a:off x="432000" y="540000"/>
            <a:ext cx="8280000" cy="432000"/>
          </a:xfrm>
          <a:prstGeom prst="rect">
            <a:avLst/>
          </a:prstGeom>
        </p:spPr>
        <p:txBody>
          <a:bodyPr vert="horz" lIns="0" tIns="0" rIns="0" bIns="0" rtlCol="0" anchor="b">
            <a:normAutofit/>
          </a:bodyPr>
          <a:lstStyle/>
          <a:p>
            <a:r>
              <a:rPr lang="en-US" noProof="0"/>
              <a:t>Title (Arial 24pt)</a:t>
            </a:r>
          </a:p>
        </p:txBody>
      </p:sp>
      <p:sp>
        <p:nvSpPr>
          <p:cNvPr id="12" name="Freihandform 11"/>
          <p:cNvSpPr/>
          <p:nvPr userDrawn="1"/>
        </p:nvSpPr>
        <p:spPr>
          <a:xfrm>
            <a:off x="0" y="0"/>
            <a:ext cx="4561201" cy="225230"/>
          </a:xfrm>
          <a:custGeom>
            <a:avLst/>
            <a:gdLst>
              <a:gd name="connsiteX0" fmla="*/ 0 w 4561201"/>
              <a:gd name="connsiteY0" fmla="*/ 0 h 225230"/>
              <a:gd name="connsiteX1" fmla="*/ 4561201 w 4561201"/>
              <a:gd name="connsiteY1" fmla="*/ 0 h 225230"/>
              <a:gd name="connsiteX2" fmla="*/ 4543502 w 4561201"/>
              <a:gd name="connsiteY2" fmla="*/ 87669 h 225230"/>
              <a:gd name="connsiteX3" fmla="*/ 4335970 w 4561201"/>
              <a:gd name="connsiteY3" fmla="*/ 225230 h 225230"/>
              <a:gd name="connsiteX4" fmla="*/ 0 w 4561201"/>
              <a:gd name="connsiteY4" fmla="*/ 225230 h 22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201" h="225230">
                <a:moveTo>
                  <a:pt x="0" y="0"/>
                </a:moveTo>
                <a:lnTo>
                  <a:pt x="4561201" y="0"/>
                </a:lnTo>
                <a:lnTo>
                  <a:pt x="4543502" y="87669"/>
                </a:lnTo>
                <a:cubicBezTo>
                  <a:pt x="4509310" y="168508"/>
                  <a:pt x="4429264" y="225230"/>
                  <a:pt x="4335970" y="225230"/>
                </a:cubicBezTo>
                <a:lnTo>
                  <a:pt x="0" y="2252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95871539"/>
      </p:ext>
    </p:extLst>
  </p:cSld>
  <p:clrMap bg1="lt1" tx1="dk1" bg2="lt2" tx2="dk2" accent1="accent1" accent2="accent2" accent3="accent3" accent4="accent4" accent5="accent5" accent6="accent6" hlink="hlink" folHlink="folHlink"/>
  <p:sldLayoutIdLst>
    <p:sldLayoutId id="2147483754" r:id="rId1"/>
    <p:sldLayoutId id="2147483686" r:id="rId2"/>
    <p:sldLayoutId id="2147483755" r:id="rId3"/>
    <p:sldLayoutId id="2147483756" r:id="rId4"/>
    <p:sldLayoutId id="2147483685" r:id="rId5"/>
    <p:sldLayoutId id="2147483706" r:id="rId6"/>
    <p:sldLayoutId id="2147483761" r:id="rId7"/>
    <p:sldLayoutId id="2147483758" r:id="rId8"/>
    <p:sldLayoutId id="2147483762" r:id="rId9"/>
    <p:sldLayoutId id="2147483763" r:id="rId10"/>
    <p:sldLayoutId id="2147483760" r:id="rId11"/>
    <p:sldLayoutId id="2147483736" r:id="rId12"/>
    <p:sldLayoutId id="2147483747" r:id="rId13"/>
    <p:sldLayoutId id="2147483668" r:id="rId14"/>
    <p:sldLayoutId id="2147483738" r:id="rId15"/>
    <p:sldLayoutId id="2147483652" r:id="rId16"/>
    <p:sldLayoutId id="2147483769" r:id="rId17"/>
    <p:sldLayoutId id="2147483771" r:id="rId18"/>
    <p:sldLayoutId id="2147483664" r:id="rId19"/>
    <p:sldLayoutId id="2147483764" r:id="rId20"/>
    <p:sldLayoutId id="2147483765" r:id="rId21"/>
    <p:sldLayoutId id="2147483766" r:id="rId22"/>
    <p:sldLayoutId id="2147483689" r:id="rId23"/>
    <p:sldLayoutId id="2147483740" r:id="rId24"/>
    <p:sldLayoutId id="2147483741" r:id="rId25"/>
    <p:sldLayoutId id="2147483770" r:id="rId26"/>
    <p:sldLayoutId id="2147483697" r:id="rId27"/>
    <p:sldLayoutId id="2147483667" r:id="rId28"/>
    <p:sldLayoutId id="2147483772" r:id="rId29"/>
    <p:sldLayoutId id="2147483775" r:id="rId30"/>
    <p:sldLayoutId id="2147483776" r:id="rId31"/>
    <p:sldLayoutId id="2147483777" r:id="rId32"/>
  </p:sldLayoutIdLst>
  <p:hf hdr="0" dt="0"/>
  <p:txStyles>
    <p:title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p:titleStyle>
    <p:bodyStyle>
      <a:lvl1pPr marL="180000" indent="-180000" algn="l" defTabSz="914400" rtl="0" eaLnBrk="1" latinLnBrk="0" hangingPunct="1">
        <a:lnSpc>
          <a:spcPct val="100000"/>
        </a:lnSpc>
        <a:spcBef>
          <a:spcPts val="1000"/>
        </a:spcBef>
        <a:buClr>
          <a:schemeClr val="accent1"/>
        </a:buClr>
        <a:buFont typeface="Arial" charset="0"/>
        <a:buChar char="•"/>
        <a:defRPr sz="1800" kern="1200">
          <a:solidFill>
            <a:schemeClr val="accent6">
              <a:lumMod val="25000"/>
            </a:schemeClr>
          </a:solidFill>
          <a:latin typeface="+mn-lt"/>
          <a:ea typeface="+mn-ea"/>
          <a:cs typeface="+mn-cs"/>
        </a:defRPr>
      </a:lvl1pPr>
      <a:lvl2pPr marL="360000" indent="-180000" algn="l" defTabSz="914400" rtl="0" eaLnBrk="1" latinLnBrk="0" hangingPunct="1">
        <a:lnSpc>
          <a:spcPct val="100000"/>
        </a:lnSpc>
        <a:spcBef>
          <a:spcPts val="500"/>
        </a:spcBef>
        <a:buClr>
          <a:schemeClr val="accent1"/>
        </a:buClr>
        <a:buFont typeface="Symbol" charset="2"/>
        <a:buChar char="-"/>
        <a:defRPr sz="1600" kern="1200">
          <a:solidFill>
            <a:schemeClr val="accent6">
              <a:lumMod val="25000"/>
            </a:schemeClr>
          </a:solidFill>
          <a:latin typeface="+mn-lt"/>
          <a:ea typeface="+mn-ea"/>
          <a:cs typeface="+mn-cs"/>
        </a:defRPr>
      </a:lvl2pPr>
      <a:lvl3pPr marL="540000" indent="-180000" algn="l" defTabSz="914400" rtl="0" eaLnBrk="1" latinLnBrk="0" hangingPunct="1">
        <a:lnSpc>
          <a:spcPct val="100000"/>
        </a:lnSpc>
        <a:spcBef>
          <a:spcPts val="500"/>
        </a:spcBef>
        <a:buClr>
          <a:schemeClr val="accent1"/>
        </a:buClr>
        <a:buFont typeface="Wingdings" charset="2"/>
        <a:buChar char="§"/>
        <a:defRPr sz="1600" kern="1200">
          <a:solidFill>
            <a:schemeClr val="accent6">
              <a:lumMod val="25000"/>
            </a:schemeClr>
          </a:solidFill>
          <a:latin typeface="+mn-lt"/>
          <a:ea typeface="+mn-ea"/>
          <a:cs typeface="+mn-cs"/>
        </a:defRPr>
      </a:lvl3pPr>
      <a:lvl4pPr marL="720000" indent="-180000" algn="l" defTabSz="914400" rtl="0" eaLnBrk="1" latinLnBrk="0" hangingPunct="1">
        <a:lnSpc>
          <a:spcPct val="100000"/>
        </a:lnSpc>
        <a:spcBef>
          <a:spcPts val="500"/>
        </a:spcBef>
        <a:buClr>
          <a:schemeClr val="accent1"/>
        </a:buClr>
        <a:buFont typeface="Arial" charset="0"/>
        <a:buChar char="•"/>
        <a:defRPr sz="1400" kern="1200">
          <a:solidFill>
            <a:schemeClr val="accent6">
              <a:lumMod val="25000"/>
            </a:schemeClr>
          </a:solidFill>
          <a:latin typeface="+mn-lt"/>
          <a:ea typeface="+mn-ea"/>
          <a:cs typeface="+mn-cs"/>
        </a:defRPr>
      </a:lvl4pPr>
      <a:lvl5pPr marL="900000" indent="-180000" algn="l" defTabSz="914400" rtl="0" eaLnBrk="1" latinLnBrk="0" hangingPunct="1">
        <a:lnSpc>
          <a:spcPct val="100000"/>
        </a:lnSpc>
        <a:spcBef>
          <a:spcPts val="500"/>
        </a:spcBef>
        <a:buClr>
          <a:schemeClr val="accent1"/>
        </a:buClr>
        <a:buFont typeface="Symbol" charset="2"/>
        <a:buChar char="-"/>
        <a:defRPr sz="1200" kern="1200">
          <a:solidFill>
            <a:schemeClr val="accent6">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sp>
        <p:nvSpPr>
          <p:cNvPr id="21" name="Shape 21"/>
          <p:cNvSpPr txBox="1">
            <a:spLocks noGrp="1"/>
          </p:cNvSpPr>
          <p:nvPr>
            <p:ph type="subTitle" idx="1"/>
          </p:nvPr>
        </p:nvSpPr>
        <p:spPr>
          <a:xfrm>
            <a:off x="317699" y="4818244"/>
            <a:ext cx="3780000" cy="995093"/>
          </a:xfrm>
          <a:prstGeom prst="rect">
            <a:avLst/>
          </a:prstGeom>
          <a:noFill/>
          <a:ln>
            <a:noFill/>
          </a:ln>
        </p:spPr>
        <p:txBody>
          <a:bodyPr vert="horz" lIns="91425" tIns="91425" rIns="91425" bIns="91425" rtlCol="0" anchor="t" anchorCtr="0">
            <a:noAutofit/>
          </a:bodyPr>
          <a:lstStyle/>
          <a:p>
            <a:pPr>
              <a:buSzPct val="25000"/>
            </a:pPr>
            <a:r>
              <a:rPr lang="en-US" b="1" dirty="0">
                <a:latin typeface="Arial"/>
                <a:ea typeface="Arial"/>
                <a:cs typeface="Arial"/>
                <a:sym typeface="Arial"/>
              </a:rPr>
              <a:t>Tushar y Parate</a:t>
            </a:r>
          </a:p>
          <a:p>
            <a:pPr>
              <a:buSzPct val="25000"/>
            </a:pPr>
            <a:r>
              <a:rPr lang="en-US" b="1" dirty="0">
                <a:latin typeface="Arial"/>
                <a:ea typeface="Arial"/>
                <a:cs typeface="Arial"/>
                <a:sym typeface="Arial"/>
              </a:rPr>
              <a:t>16 Jan 2018</a:t>
            </a:r>
            <a:endParaRPr dirty="0">
              <a:latin typeface="Arial"/>
              <a:ea typeface="Arial"/>
              <a:cs typeface="Arial"/>
              <a:sym typeface="Arial"/>
            </a:endParaRPr>
          </a:p>
        </p:txBody>
      </p:sp>
      <p:sp>
        <p:nvSpPr>
          <p:cNvPr id="22" name="Shape 22"/>
          <p:cNvSpPr txBox="1">
            <a:spLocks noGrp="1"/>
          </p:cNvSpPr>
          <p:nvPr>
            <p:ph type="ctrTitle"/>
          </p:nvPr>
        </p:nvSpPr>
        <p:spPr>
          <a:xfrm>
            <a:off x="317699" y="1457325"/>
            <a:ext cx="4406701" cy="2317242"/>
          </a:xfrm>
          <a:prstGeom prst="rect">
            <a:avLst/>
          </a:prstGeom>
          <a:noFill/>
          <a:ln>
            <a:noFill/>
          </a:ln>
        </p:spPr>
        <p:txBody>
          <a:bodyPr vert="horz" lIns="91425" tIns="91425" rIns="91425" bIns="91425" rtlCol="0" anchor="t" anchorCtr="0">
            <a:noAutofit/>
          </a:bodyPr>
          <a:lstStyle/>
          <a:p>
            <a:pPr>
              <a:buSzPct val="25000"/>
            </a:pPr>
            <a:r>
              <a:rPr lang="en-US" sz="3200" dirty="0">
                <a:latin typeface="Arial"/>
                <a:ea typeface="Arial"/>
                <a:cs typeface="Arial"/>
                <a:sym typeface="Arial"/>
              </a:rPr>
              <a:t>ReD Shield and UPF Entitlements Integration</a:t>
            </a:r>
          </a:p>
        </p:txBody>
      </p:sp>
      <p:sp>
        <p:nvSpPr>
          <p:cNvPr id="4" name="Shape 21">
            <a:extLst>
              <a:ext uri="{FF2B5EF4-FFF2-40B4-BE49-F238E27FC236}">
                <a16:creationId xmlns:a16="http://schemas.microsoft.com/office/drawing/2014/main" id="{C6896BED-E6F9-48C0-952D-BE839A7E25A3}"/>
              </a:ext>
            </a:extLst>
          </p:cNvPr>
          <p:cNvSpPr txBox="1">
            <a:spLocks/>
          </p:cNvSpPr>
          <p:nvPr/>
        </p:nvSpPr>
        <p:spPr>
          <a:xfrm>
            <a:off x="317699" y="3591345"/>
            <a:ext cx="3780000" cy="995093"/>
          </a:xfrm>
          <a:prstGeom prst="rect">
            <a:avLst/>
          </a:prstGeom>
          <a:noFill/>
          <a:ln>
            <a:noFill/>
          </a:ln>
        </p:spPr>
        <p:txBody>
          <a:bodyPr vert="horz" lIns="91425" tIns="91425" rIns="91425" bIns="91425" rtlCol="0" anchor="t" anchorCtr="0">
            <a:noAutofit/>
          </a:bodyPr>
          <a:lstStyle>
            <a:lvl1pPr marL="0" indent="0" algn="l" defTabSz="914400" rtl="0" eaLnBrk="1" latinLnBrk="0" hangingPunct="1">
              <a:lnSpc>
                <a:spcPct val="100000"/>
              </a:lnSpc>
              <a:spcBef>
                <a:spcPts val="0"/>
              </a:spcBef>
              <a:buClr>
                <a:schemeClr val="accent1"/>
              </a:buClr>
              <a:buFont typeface="Arial" charset="0"/>
              <a:buNone/>
              <a:defRPr sz="1800" b="0" i="0" kern="1200" cap="all" baseline="0">
                <a:solidFill>
                  <a:schemeClr val="bg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Symbol" charset="2"/>
              <a:buNone/>
              <a:defRPr sz="2000" kern="1200">
                <a:solidFill>
                  <a:schemeClr val="accent6">
                    <a:lumMod val="25000"/>
                  </a:schemeClr>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Wingdings" charset="2"/>
              <a:buNone/>
              <a:defRPr sz="1800" kern="1200">
                <a:solidFill>
                  <a:schemeClr val="accent6">
                    <a:lumMod val="25000"/>
                  </a:schemeClr>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charset="0"/>
              <a:buNone/>
              <a:defRPr sz="1600" kern="1200">
                <a:solidFill>
                  <a:schemeClr val="accent6">
                    <a:lumMod val="25000"/>
                  </a:schemeClr>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Symbol" charset="2"/>
              <a:buNone/>
              <a:defRPr sz="1600" kern="1200">
                <a:solidFill>
                  <a:schemeClr val="accent6">
                    <a:lumMod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SzPct val="25000"/>
            </a:pPr>
            <a:endParaRPr lang="en-US" b="1" dirty="0">
              <a:latin typeface="Arial"/>
              <a:ea typeface="Arial"/>
              <a:cs typeface="Arial"/>
              <a:sym typeface="Arial"/>
            </a:endParaRPr>
          </a:p>
          <a:p>
            <a:pPr>
              <a:buSzPct val="25000"/>
            </a:pPr>
            <a:r>
              <a:rPr lang="en-US" b="1" dirty="0">
                <a:latin typeface="Arial"/>
                <a:ea typeface="Arial"/>
                <a:cs typeface="Arial"/>
                <a:sym typeface="Arial"/>
              </a:rPr>
              <a:t>Tech talk Session 1</a:t>
            </a:r>
            <a:endParaRPr lang="en-US" dirty="0">
              <a:latin typeface="Arial"/>
              <a:ea typeface="Arial"/>
              <a:cs typeface="Arial"/>
              <a:sym typeface="Arial"/>
            </a:endParaRPr>
          </a:p>
        </p:txBody>
      </p:sp>
    </p:spTree>
    <p:extLst>
      <p:ext uri="{BB962C8B-B14F-4D97-AF65-F5344CB8AC3E}">
        <p14:creationId xmlns:p14="http://schemas.microsoft.com/office/powerpoint/2010/main" val="194930304"/>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10</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4" name="Text Placeholder 3"/>
          <p:cNvSpPr>
            <a:spLocks noGrp="1"/>
          </p:cNvSpPr>
          <p:nvPr>
            <p:ph type="body" sz="quarter" idx="32"/>
          </p:nvPr>
        </p:nvSpPr>
        <p:spPr/>
        <p:txBody>
          <a:bodyPr/>
          <a:lstStyle/>
          <a:p>
            <a:endParaRPr lang="en-US"/>
          </a:p>
        </p:txBody>
      </p:sp>
      <p:sp>
        <p:nvSpPr>
          <p:cNvPr id="5" name="Content Placeholder 4"/>
          <p:cNvSpPr>
            <a:spLocks noGrp="1"/>
          </p:cNvSpPr>
          <p:nvPr>
            <p:ph idx="1"/>
          </p:nvPr>
        </p:nvSpPr>
        <p:spPr>
          <a:xfrm>
            <a:off x="432000" y="1238715"/>
            <a:ext cx="8280000" cy="4587834"/>
          </a:xfrm>
        </p:spPr>
        <p:txBody>
          <a:bodyPr>
            <a:normAutofit/>
          </a:bodyPr>
          <a:lstStyle/>
          <a:p>
            <a:r>
              <a:rPr lang="en-US" sz="2000" dirty="0"/>
              <a:t>For JIT provisioning at the user level to succeed, following </a:t>
            </a:r>
            <a:r>
              <a:rPr lang="en-US" sz="2000" dirty="0" err="1"/>
              <a:t>prereqs</a:t>
            </a:r>
            <a:r>
              <a:rPr lang="en-US" sz="2000" dirty="0"/>
              <a:t> need to be met</a:t>
            </a:r>
          </a:p>
          <a:p>
            <a:pPr lvl="1"/>
            <a:r>
              <a:rPr lang="en-US" sz="2000" dirty="0"/>
              <a:t>Org that the user belongs to be must be added in APSF prior to user provisioning</a:t>
            </a:r>
          </a:p>
          <a:p>
            <a:pPr lvl="1"/>
            <a:r>
              <a:rPr lang="en-US" sz="2000" dirty="0"/>
              <a:t>Appropriate role definitions must be added in APSF which the user would be entitled with</a:t>
            </a:r>
          </a:p>
          <a:p>
            <a:pPr lvl="1"/>
            <a:r>
              <a:rPr lang="en-US" sz="2000" dirty="0"/>
              <a:t>Custom Authentication Provider must be installed in APSF that user will be associated with</a:t>
            </a:r>
          </a:p>
          <a:p>
            <a:pPr marL="180000" lvl="1" indent="0">
              <a:buNone/>
            </a:pPr>
            <a:endParaRPr lang="en-US" sz="2000" dirty="0"/>
          </a:p>
          <a:p>
            <a:pPr lvl="3"/>
            <a:endParaRPr lang="en-US" dirty="0"/>
          </a:p>
          <a:p>
            <a:pPr marL="180000" lvl="1" indent="0">
              <a:buNone/>
            </a:pPr>
            <a:endParaRPr lang="en-US" dirty="0"/>
          </a:p>
        </p:txBody>
      </p:sp>
      <p:sp>
        <p:nvSpPr>
          <p:cNvPr id="7" name="Title 6"/>
          <p:cNvSpPr>
            <a:spLocks noGrp="1"/>
          </p:cNvSpPr>
          <p:nvPr>
            <p:ph type="title"/>
          </p:nvPr>
        </p:nvSpPr>
        <p:spPr/>
        <p:txBody>
          <a:bodyPr/>
          <a:lstStyle/>
          <a:p>
            <a:r>
              <a:rPr lang="en-US"/>
              <a:t>Pre-</a:t>
            </a:r>
            <a:r>
              <a:rPr lang="en-US" err="1"/>
              <a:t>reqs</a:t>
            </a:r>
            <a:endParaRPr lang="en-US"/>
          </a:p>
        </p:txBody>
      </p:sp>
    </p:spTree>
    <p:extLst>
      <p:ext uri="{BB962C8B-B14F-4D97-AF65-F5344CB8AC3E}">
        <p14:creationId xmlns:p14="http://schemas.microsoft.com/office/powerpoint/2010/main" val="3404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11</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4"/>
            <a:ext cx="8280000" cy="5085885"/>
          </a:xfrm>
        </p:spPr>
        <p:txBody>
          <a:bodyPr>
            <a:normAutofit/>
          </a:bodyPr>
          <a:lstStyle/>
          <a:p>
            <a:r>
              <a:rPr lang="en-US" dirty="0"/>
              <a:t>CSI-2 orgs will be ported into APSF as described in the diagram below</a:t>
            </a:r>
          </a:p>
          <a:p>
            <a:r>
              <a:rPr lang="en-US" dirty="0"/>
              <a:t>Root org will not be used in APSF for any business functions. This is done to enforce the best practices in terms of security.</a:t>
            </a:r>
          </a:p>
          <a:p>
            <a:r>
              <a:rPr lang="en-US" dirty="0"/>
              <a:t>A new org will be introduced But in terms of following best security practices, we will introducing called ReDShield that will accommodate all ACI CSR and support staff members.</a:t>
            </a:r>
          </a:p>
          <a:p>
            <a:r>
              <a:rPr lang="en-US" dirty="0"/>
              <a:t>Clients and Subclients belong to the same level in hierarchy in RS. Those need to be represented in separate levels in APSF.</a:t>
            </a:r>
          </a:p>
          <a:p>
            <a:pPr marL="180000" lvl="1" indent="0">
              <a:buNone/>
            </a:pPr>
            <a:endParaRPr lang="en-US" dirty="0"/>
          </a:p>
        </p:txBody>
      </p:sp>
      <p:sp>
        <p:nvSpPr>
          <p:cNvPr id="7" name="Title 6"/>
          <p:cNvSpPr>
            <a:spLocks noGrp="1"/>
          </p:cNvSpPr>
          <p:nvPr>
            <p:ph type="title"/>
          </p:nvPr>
        </p:nvSpPr>
        <p:spPr/>
        <p:txBody>
          <a:bodyPr/>
          <a:lstStyle/>
          <a:p>
            <a:r>
              <a:rPr lang="en-US" dirty="0"/>
              <a:t>Org Hierarchy for Porting</a:t>
            </a:r>
          </a:p>
        </p:txBody>
      </p:sp>
      <p:graphicFrame>
        <p:nvGraphicFramePr>
          <p:cNvPr id="4" name="Table 3"/>
          <p:cNvGraphicFramePr>
            <a:graphicFrameLocks noGrp="1"/>
          </p:cNvGraphicFramePr>
          <p:nvPr>
            <p:extLst>
              <p:ext uri="{D42A27DB-BD31-4B8C-83A1-F6EECF244321}">
                <p14:modId xmlns:p14="http://schemas.microsoft.com/office/powerpoint/2010/main" val="4023421410"/>
              </p:ext>
            </p:extLst>
          </p:nvPr>
        </p:nvGraphicFramePr>
        <p:xfrm>
          <a:off x="897466" y="4684205"/>
          <a:ext cx="2531533" cy="1112520"/>
        </p:xfrm>
        <a:graphic>
          <a:graphicData uri="http://schemas.openxmlformats.org/drawingml/2006/table">
            <a:tbl>
              <a:tblPr firstRow="1" bandRow="1">
                <a:tableStyleId>{5C22544A-7EE6-4342-B048-85BDC9FD1C3A}</a:tableStyleId>
              </a:tblPr>
              <a:tblGrid>
                <a:gridCol w="2531533">
                  <a:extLst>
                    <a:ext uri="{9D8B030D-6E8A-4147-A177-3AD203B41FA5}">
                      <a16:colId xmlns:a16="http://schemas.microsoft.com/office/drawing/2014/main" val="3689417821"/>
                    </a:ext>
                  </a:extLst>
                </a:gridCol>
              </a:tblGrid>
              <a:tr h="370840">
                <a:tc>
                  <a:txBody>
                    <a:bodyPr/>
                    <a:lstStyle/>
                    <a:p>
                      <a:pPr algn="ctr"/>
                      <a:r>
                        <a:rPr lang="en-US" dirty="0"/>
                        <a:t>ReD Shield </a:t>
                      </a:r>
                    </a:p>
                  </a:txBody>
                  <a:tcPr/>
                </a:tc>
                <a:extLst>
                  <a:ext uri="{0D108BD9-81ED-4DB2-BD59-A6C34878D82A}">
                    <a16:rowId xmlns:a16="http://schemas.microsoft.com/office/drawing/2014/main" val="77429941"/>
                  </a:ext>
                </a:extLst>
              </a:tr>
              <a:tr h="370840">
                <a:tc>
                  <a:txBody>
                    <a:bodyPr/>
                    <a:lstStyle/>
                    <a:p>
                      <a:pPr algn="ctr"/>
                      <a:r>
                        <a:rPr lang="en-US" dirty="0"/>
                        <a:t>Admin Org (ACI</a:t>
                      </a:r>
                      <a:r>
                        <a:rPr lang="en-US" baseline="0" dirty="0"/>
                        <a:t> CSR)</a:t>
                      </a:r>
                      <a:endParaRPr lang="en-US" dirty="0"/>
                    </a:p>
                  </a:txBody>
                  <a:tcPr/>
                </a:tc>
                <a:extLst>
                  <a:ext uri="{0D108BD9-81ED-4DB2-BD59-A6C34878D82A}">
                    <a16:rowId xmlns:a16="http://schemas.microsoft.com/office/drawing/2014/main" val="1638538238"/>
                  </a:ext>
                </a:extLst>
              </a:tr>
              <a:tr h="370840">
                <a:tc>
                  <a:txBody>
                    <a:bodyPr/>
                    <a:lstStyle/>
                    <a:p>
                      <a:pPr algn="ctr"/>
                      <a:r>
                        <a:rPr lang="en-US" dirty="0"/>
                        <a:t>Client &amp;</a:t>
                      </a:r>
                      <a:r>
                        <a:rPr lang="en-US" baseline="0" dirty="0"/>
                        <a:t> </a:t>
                      </a:r>
                      <a:r>
                        <a:rPr lang="en-US" dirty="0"/>
                        <a:t>Subclients</a:t>
                      </a:r>
                    </a:p>
                  </a:txBody>
                  <a:tcPr/>
                </a:tc>
                <a:extLst>
                  <a:ext uri="{0D108BD9-81ED-4DB2-BD59-A6C34878D82A}">
                    <a16:rowId xmlns:a16="http://schemas.microsoft.com/office/drawing/2014/main" val="210990155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3245278"/>
              </p:ext>
            </p:extLst>
          </p:nvPr>
        </p:nvGraphicFramePr>
        <p:xfrm>
          <a:off x="4792033" y="4210072"/>
          <a:ext cx="3149700" cy="1854200"/>
        </p:xfrm>
        <a:graphic>
          <a:graphicData uri="http://schemas.openxmlformats.org/drawingml/2006/table">
            <a:tbl>
              <a:tblPr firstRow="1" bandRow="1">
                <a:tableStyleId>{5C22544A-7EE6-4342-B048-85BDC9FD1C3A}</a:tableStyleId>
              </a:tblPr>
              <a:tblGrid>
                <a:gridCol w="3149700">
                  <a:extLst>
                    <a:ext uri="{9D8B030D-6E8A-4147-A177-3AD203B41FA5}">
                      <a16:colId xmlns:a16="http://schemas.microsoft.com/office/drawing/2014/main" val="3689417821"/>
                    </a:ext>
                  </a:extLst>
                </a:gridCol>
              </a:tblGrid>
              <a:tr h="370840">
                <a:tc>
                  <a:txBody>
                    <a:bodyPr/>
                    <a:lstStyle/>
                    <a:p>
                      <a:pPr algn="ctr"/>
                      <a:r>
                        <a:rPr lang="en-US" dirty="0"/>
                        <a:t>APSF</a:t>
                      </a:r>
                    </a:p>
                  </a:txBody>
                  <a:tcPr/>
                </a:tc>
                <a:extLst>
                  <a:ext uri="{0D108BD9-81ED-4DB2-BD59-A6C34878D82A}">
                    <a16:rowId xmlns:a16="http://schemas.microsoft.com/office/drawing/2014/main" val="77429941"/>
                  </a:ext>
                </a:extLst>
              </a:tr>
              <a:tr h="370840">
                <a:tc>
                  <a:txBody>
                    <a:bodyPr/>
                    <a:lstStyle/>
                    <a:p>
                      <a:pPr algn="ctr"/>
                      <a:r>
                        <a:rPr lang="en-US" dirty="0"/>
                        <a:t>Root (Superusers only)</a:t>
                      </a:r>
                    </a:p>
                  </a:txBody>
                  <a:tcPr/>
                </a:tc>
                <a:extLst>
                  <a:ext uri="{0D108BD9-81ED-4DB2-BD59-A6C34878D82A}">
                    <a16:rowId xmlns:a16="http://schemas.microsoft.com/office/drawing/2014/main" val="1638538238"/>
                  </a:ext>
                </a:extLst>
              </a:tr>
              <a:tr h="370840">
                <a:tc>
                  <a:txBody>
                    <a:bodyPr/>
                    <a:lstStyle/>
                    <a:p>
                      <a:pPr algn="ctr"/>
                      <a:r>
                        <a:rPr lang="en-US" dirty="0"/>
                        <a:t>ReDShield (ACI</a:t>
                      </a:r>
                      <a:r>
                        <a:rPr lang="en-US" baseline="0" dirty="0"/>
                        <a:t> CSR)</a:t>
                      </a:r>
                      <a:endParaRPr lang="en-US" dirty="0"/>
                    </a:p>
                  </a:txBody>
                  <a:tcPr/>
                </a:tc>
                <a:extLst>
                  <a:ext uri="{0D108BD9-81ED-4DB2-BD59-A6C34878D82A}">
                    <a16:rowId xmlns:a16="http://schemas.microsoft.com/office/drawing/2014/main" val="2109901553"/>
                  </a:ext>
                </a:extLst>
              </a:tr>
              <a:tr h="370840">
                <a:tc>
                  <a:txBody>
                    <a:bodyPr/>
                    <a:lstStyle/>
                    <a:p>
                      <a:pPr algn="ctr"/>
                      <a:r>
                        <a:rPr lang="en-US" dirty="0"/>
                        <a:t>Client</a:t>
                      </a:r>
                    </a:p>
                  </a:txBody>
                  <a:tcPr/>
                </a:tc>
                <a:extLst>
                  <a:ext uri="{0D108BD9-81ED-4DB2-BD59-A6C34878D82A}">
                    <a16:rowId xmlns:a16="http://schemas.microsoft.com/office/drawing/2014/main" val="1627304354"/>
                  </a:ext>
                </a:extLst>
              </a:tr>
              <a:tr h="370840">
                <a:tc>
                  <a:txBody>
                    <a:bodyPr/>
                    <a:lstStyle/>
                    <a:p>
                      <a:pPr algn="ctr"/>
                      <a:r>
                        <a:rPr lang="en-US" dirty="0"/>
                        <a:t>SubClient</a:t>
                      </a:r>
                    </a:p>
                  </a:txBody>
                  <a:tcPr/>
                </a:tc>
                <a:extLst>
                  <a:ext uri="{0D108BD9-81ED-4DB2-BD59-A6C34878D82A}">
                    <a16:rowId xmlns:a16="http://schemas.microsoft.com/office/drawing/2014/main" val="2947128596"/>
                  </a:ext>
                </a:extLst>
              </a:tr>
            </a:tbl>
          </a:graphicData>
        </a:graphic>
      </p:graphicFrame>
      <p:cxnSp>
        <p:nvCxnSpPr>
          <p:cNvPr id="9" name="Straight Arrow Connector 8"/>
          <p:cNvCxnSpPr>
            <a:endCxn id="8" idx="1"/>
          </p:cNvCxnSpPr>
          <p:nvPr/>
        </p:nvCxnSpPr>
        <p:spPr>
          <a:xfrm flipV="1">
            <a:off x="3293533" y="5137172"/>
            <a:ext cx="1498500" cy="8676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V="1">
            <a:off x="3318731" y="5490650"/>
            <a:ext cx="1498500" cy="8676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3314649" y="5615713"/>
            <a:ext cx="1570618" cy="24728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7752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12</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5"/>
            <a:ext cx="8280000" cy="4587834"/>
          </a:xfrm>
        </p:spPr>
        <p:txBody>
          <a:bodyPr>
            <a:normAutofit/>
          </a:bodyPr>
          <a:lstStyle/>
          <a:p>
            <a:r>
              <a:rPr lang="en-US" dirty="0"/>
              <a:t>The CSI-2 session should be created at the time of initial login when the BSI call is made to CSI2Authentication service.</a:t>
            </a:r>
          </a:p>
          <a:p>
            <a:r>
              <a:rPr lang="en-US" dirty="0"/>
              <a:t>The session handle should be returned as part of the response from BSI service CSI2Authentication service.</a:t>
            </a:r>
          </a:p>
          <a:p>
            <a:r>
              <a:rPr lang="en-US" dirty="0"/>
              <a:t>The BSI interceptor added for login BSI call should then add the extended attribute on user object that is built and returned as part of the login BSI call. So that caller has CSI-2A session info.</a:t>
            </a:r>
          </a:p>
          <a:p>
            <a:r>
              <a:rPr lang="en-US" dirty="0"/>
              <a:t>The caller of BSI call happens to be </a:t>
            </a:r>
            <a:r>
              <a:rPr lang="en-US" dirty="0" err="1"/>
              <a:t>doLogin</a:t>
            </a:r>
            <a:r>
              <a:rPr lang="en-US" dirty="0"/>
              <a:t>() method inside </a:t>
            </a:r>
            <a:r>
              <a:rPr lang="en-US" dirty="0" err="1"/>
              <a:t>DesktopHandler</a:t>
            </a:r>
            <a:r>
              <a:rPr lang="en-US" dirty="0"/>
              <a:t> class. It has access to </a:t>
            </a:r>
            <a:r>
              <a:rPr lang="en-US" dirty="0" err="1"/>
              <a:t>HTTPrequest</a:t>
            </a:r>
            <a:r>
              <a:rPr lang="en-US" dirty="0"/>
              <a:t>. The CSI-2 session information then should be added as a separate cookie for future use with following caveat</a:t>
            </a:r>
          </a:p>
          <a:p>
            <a:pPr lvl="1"/>
            <a:r>
              <a:rPr lang="en-US" sz="1800" dirty="0"/>
              <a:t> Cookie should be written at the “root” path that is available to CSI-2 app</a:t>
            </a:r>
          </a:p>
          <a:p>
            <a:pPr lvl="1"/>
            <a:r>
              <a:rPr lang="en-US" sz="1800" dirty="0"/>
              <a:t> It is a cross domain cookie and needs to be properly secured</a:t>
            </a:r>
          </a:p>
          <a:p>
            <a:pPr lvl="1"/>
            <a:r>
              <a:rPr lang="en-US" sz="1800" dirty="0"/>
              <a:t> It is recommended to use HTTP only cookie with secure signing</a:t>
            </a:r>
          </a:p>
          <a:p>
            <a:pPr marL="0" indent="0">
              <a:buNone/>
            </a:pPr>
            <a:endParaRPr lang="en-US" dirty="0"/>
          </a:p>
          <a:p>
            <a:pPr lvl="1"/>
            <a:endParaRPr lang="en-US" dirty="0"/>
          </a:p>
          <a:p>
            <a:pPr lvl="1"/>
            <a:endParaRPr lang="en-US" dirty="0"/>
          </a:p>
          <a:p>
            <a:pPr marL="540000" lvl="3" indent="0">
              <a:buNone/>
            </a:pPr>
            <a:endParaRPr lang="en-US" dirty="0"/>
          </a:p>
          <a:p>
            <a:pPr marL="180000" lvl="1" indent="0">
              <a:buNone/>
            </a:pPr>
            <a:endParaRPr lang="en-US" dirty="0"/>
          </a:p>
        </p:txBody>
      </p:sp>
      <p:sp>
        <p:nvSpPr>
          <p:cNvPr id="7" name="Title 6"/>
          <p:cNvSpPr>
            <a:spLocks noGrp="1"/>
          </p:cNvSpPr>
          <p:nvPr>
            <p:ph type="title"/>
          </p:nvPr>
        </p:nvSpPr>
        <p:spPr/>
        <p:txBody>
          <a:bodyPr/>
          <a:lstStyle/>
          <a:p>
            <a:r>
              <a:rPr lang="en-US" dirty="0"/>
              <a:t>Session Management</a:t>
            </a:r>
          </a:p>
        </p:txBody>
      </p:sp>
    </p:spTree>
    <p:extLst>
      <p:ext uri="{BB962C8B-B14F-4D97-AF65-F5344CB8AC3E}">
        <p14:creationId xmlns:p14="http://schemas.microsoft.com/office/powerpoint/2010/main" val="334328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txBox="1">
            <a:spLocks noGrp="1"/>
          </p:cNvSpPr>
          <p:nvPr>
            <p:ph type="title"/>
          </p:nvPr>
        </p:nvSpPr>
        <p:spPr>
          <a:prstGeom prst="rect">
            <a:avLst/>
          </a:prstGeom>
          <a:noFill/>
          <a:ln>
            <a:noFill/>
          </a:ln>
        </p:spPr>
        <p:txBody>
          <a:bodyPr vert="horz" lIns="91425" tIns="91425" rIns="91425" bIns="91425" rtlCol="0" anchor="t" anchorCtr="0">
            <a:noAutofit/>
          </a:bodyPr>
          <a:lstStyle/>
          <a:p>
            <a:pPr>
              <a:lnSpc>
                <a:spcPct val="100000"/>
              </a:lnSpc>
              <a:buSzPct val="25000"/>
            </a:pPr>
            <a:r>
              <a:rPr lang="en-US" sz="2800">
                <a:latin typeface="Arial"/>
                <a:ea typeface="Arial"/>
                <a:cs typeface="Arial"/>
                <a:sym typeface="Arial"/>
              </a:rPr>
              <a:t>Integration Flow</a:t>
            </a:r>
          </a:p>
        </p:txBody>
      </p:sp>
      <p:pic>
        <p:nvPicPr>
          <p:cNvPr id="4" name="Picture 3"/>
          <p:cNvPicPr>
            <a:picLocks noChangeAspect="1"/>
          </p:cNvPicPr>
          <p:nvPr/>
        </p:nvPicPr>
        <p:blipFill>
          <a:blip r:embed="rId3"/>
          <a:stretch>
            <a:fillRect/>
          </a:stretch>
        </p:blipFill>
        <p:spPr>
          <a:xfrm>
            <a:off x="432000" y="1177410"/>
            <a:ext cx="8280000" cy="4838550"/>
          </a:xfrm>
          <a:prstGeom prst="rect">
            <a:avLst/>
          </a:prstGeom>
        </p:spPr>
      </p:pic>
    </p:spTree>
    <p:extLst>
      <p:ext uri="{BB962C8B-B14F-4D97-AF65-F5344CB8AC3E}">
        <p14:creationId xmlns:p14="http://schemas.microsoft.com/office/powerpoint/2010/main" val="2643613216"/>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14</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5"/>
            <a:ext cx="8280000" cy="4587834"/>
          </a:xfrm>
        </p:spPr>
        <p:txBody>
          <a:bodyPr>
            <a:normAutofit/>
          </a:bodyPr>
          <a:lstStyle/>
          <a:p>
            <a:r>
              <a:rPr lang="en-US" dirty="0"/>
              <a:t>Make a call from the Custom Helper to map the session</a:t>
            </a:r>
          </a:p>
          <a:p>
            <a:pPr marL="180000" lvl="1" indent="0">
              <a:buNone/>
            </a:pPr>
            <a:endParaRPr lang="en-US" dirty="0"/>
          </a:p>
          <a:p>
            <a:pPr lvl="1"/>
            <a:endParaRPr lang="en-US" dirty="0"/>
          </a:p>
          <a:p>
            <a:pPr marL="540000" lvl="3" indent="0">
              <a:buNone/>
            </a:pPr>
            <a:endParaRPr lang="en-US" dirty="0"/>
          </a:p>
          <a:p>
            <a:pPr marL="180000" lvl="1" indent="0">
              <a:buNone/>
            </a:pPr>
            <a:endParaRPr lang="en-US" dirty="0"/>
          </a:p>
        </p:txBody>
      </p:sp>
      <p:sp>
        <p:nvSpPr>
          <p:cNvPr id="7" name="Title 6"/>
          <p:cNvSpPr>
            <a:spLocks noGrp="1"/>
          </p:cNvSpPr>
          <p:nvPr>
            <p:ph type="title"/>
          </p:nvPr>
        </p:nvSpPr>
        <p:spPr/>
        <p:txBody>
          <a:bodyPr/>
          <a:lstStyle/>
          <a:p>
            <a:r>
              <a:rPr lang="en-US" dirty="0"/>
              <a:t>Session Mapping Flow</a:t>
            </a:r>
          </a:p>
        </p:txBody>
      </p:sp>
      <p:pic>
        <p:nvPicPr>
          <p:cNvPr id="4" name="Picture 3"/>
          <p:cNvPicPr>
            <a:picLocks noChangeAspect="1"/>
          </p:cNvPicPr>
          <p:nvPr/>
        </p:nvPicPr>
        <p:blipFill>
          <a:blip r:embed="rId2"/>
          <a:stretch>
            <a:fillRect/>
          </a:stretch>
        </p:blipFill>
        <p:spPr>
          <a:xfrm>
            <a:off x="0" y="1663437"/>
            <a:ext cx="9144000" cy="5088991"/>
          </a:xfrm>
          <a:prstGeom prst="rect">
            <a:avLst/>
          </a:prstGeom>
        </p:spPr>
      </p:pic>
    </p:spTree>
    <p:extLst>
      <p:ext uri="{BB962C8B-B14F-4D97-AF65-F5344CB8AC3E}">
        <p14:creationId xmlns:p14="http://schemas.microsoft.com/office/powerpoint/2010/main" val="3851994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15</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5"/>
            <a:ext cx="8280000" cy="4587834"/>
          </a:xfrm>
        </p:spPr>
        <p:txBody>
          <a:bodyPr>
            <a:normAutofit/>
          </a:bodyPr>
          <a:lstStyle/>
          <a:p>
            <a:r>
              <a:rPr lang="en-US" dirty="0"/>
              <a:t>When entitlement session goes away, CC </a:t>
            </a:r>
            <a:r>
              <a:rPr lang="en-US" dirty="0" err="1"/>
              <a:t>doLogout</a:t>
            </a:r>
            <a:r>
              <a:rPr lang="en-US" dirty="0"/>
              <a:t> method is trapped as well.</a:t>
            </a:r>
          </a:p>
          <a:p>
            <a:r>
              <a:rPr lang="en-US" dirty="0"/>
              <a:t>We can use this mechanism to obsolete CSI2A Session</a:t>
            </a:r>
          </a:p>
          <a:p>
            <a:pPr marL="0" indent="0">
              <a:buNone/>
            </a:pPr>
            <a:endParaRPr lang="en-US" dirty="0"/>
          </a:p>
          <a:p>
            <a:pPr lvl="1"/>
            <a:endParaRPr lang="en-US" dirty="0"/>
          </a:p>
          <a:p>
            <a:pPr lvl="1"/>
            <a:endParaRPr lang="en-US" dirty="0"/>
          </a:p>
          <a:p>
            <a:pPr marL="540000" lvl="3" indent="0">
              <a:buNone/>
            </a:pPr>
            <a:endParaRPr lang="en-US" dirty="0"/>
          </a:p>
          <a:p>
            <a:pPr marL="180000" lvl="1" indent="0">
              <a:buNone/>
            </a:pPr>
            <a:endParaRPr lang="en-US" dirty="0"/>
          </a:p>
        </p:txBody>
      </p:sp>
      <p:sp>
        <p:nvSpPr>
          <p:cNvPr id="7" name="Title 6"/>
          <p:cNvSpPr>
            <a:spLocks noGrp="1"/>
          </p:cNvSpPr>
          <p:nvPr>
            <p:ph type="title"/>
          </p:nvPr>
        </p:nvSpPr>
        <p:spPr/>
        <p:txBody>
          <a:bodyPr/>
          <a:lstStyle/>
          <a:p>
            <a:r>
              <a:rPr lang="en-US" dirty="0"/>
              <a:t>Session Removal Flow</a:t>
            </a:r>
          </a:p>
        </p:txBody>
      </p:sp>
      <p:pic>
        <p:nvPicPr>
          <p:cNvPr id="4" name="Picture 3"/>
          <p:cNvPicPr>
            <a:picLocks noChangeAspect="1"/>
          </p:cNvPicPr>
          <p:nvPr/>
        </p:nvPicPr>
        <p:blipFill>
          <a:blip r:embed="rId2"/>
          <a:stretch>
            <a:fillRect/>
          </a:stretch>
        </p:blipFill>
        <p:spPr>
          <a:xfrm>
            <a:off x="1444625" y="2006832"/>
            <a:ext cx="5472642" cy="4086432"/>
          </a:xfrm>
          <a:prstGeom prst="rect">
            <a:avLst/>
          </a:prstGeom>
        </p:spPr>
      </p:pic>
    </p:spTree>
    <p:extLst>
      <p:ext uri="{BB962C8B-B14F-4D97-AF65-F5344CB8AC3E}">
        <p14:creationId xmlns:p14="http://schemas.microsoft.com/office/powerpoint/2010/main" val="3625807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txBox="1">
            <a:spLocks noGrp="1"/>
          </p:cNvSpPr>
          <p:nvPr>
            <p:ph type="title"/>
          </p:nvPr>
        </p:nvSpPr>
        <p:spPr>
          <a:xfrm>
            <a:off x="244611" y="584027"/>
            <a:ext cx="8280000" cy="432000"/>
          </a:xfrm>
          <a:prstGeom prst="rect">
            <a:avLst/>
          </a:prstGeom>
          <a:noFill/>
          <a:ln>
            <a:noFill/>
          </a:ln>
        </p:spPr>
        <p:txBody>
          <a:bodyPr vert="horz" lIns="91425" tIns="91425" rIns="91425" bIns="91425" rtlCol="0" anchor="t" anchorCtr="0">
            <a:noAutofit/>
          </a:bodyPr>
          <a:lstStyle/>
          <a:p>
            <a:pPr>
              <a:lnSpc>
                <a:spcPct val="100000"/>
              </a:lnSpc>
              <a:buSzPct val="25000"/>
            </a:pPr>
            <a:r>
              <a:rPr lang="en-US" sz="2800" dirty="0">
                <a:latin typeface="Arial"/>
                <a:ea typeface="Arial"/>
                <a:cs typeface="Arial"/>
                <a:sym typeface="Arial"/>
              </a:rPr>
              <a:t>Entitlements – Authentication Flow</a:t>
            </a:r>
          </a:p>
        </p:txBody>
      </p:sp>
      <p:pic>
        <p:nvPicPr>
          <p:cNvPr id="4" name="Picture 3">
            <a:extLst>
              <a:ext uri="{FF2B5EF4-FFF2-40B4-BE49-F238E27FC236}">
                <a16:creationId xmlns:a16="http://schemas.microsoft.com/office/drawing/2014/main" id="{35AAB4B9-5F89-4BD1-AD6D-DC5782C83C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4562" y="1408922"/>
            <a:ext cx="8789437" cy="4786604"/>
          </a:xfrm>
          <a:prstGeom prst="rect">
            <a:avLst/>
          </a:prstGeom>
          <a:noFill/>
          <a:ln>
            <a:noFill/>
          </a:ln>
        </p:spPr>
      </p:pic>
    </p:spTree>
    <p:extLst>
      <p:ext uri="{BB962C8B-B14F-4D97-AF65-F5344CB8AC3E}">
        <p14:creationId xmlns:p14="http://schemas.microsoft.com/office/powerpoint/2010/main" val="3359559500"/>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fontScale="70000" lnSpcReduction="20000"/>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sz="3600" dirty="0">
                <a:ea typeface="Arial"/>
                <a:cs typeface="Arial"/>
              </a:rPr>
              <a:t>Sequence Diagram – Interceptor and Provisioning</a:t>
            </a:r>
            <a:endParaRPr lang="en-US" sz="3600" dirty="0"/>
          </a:p>
        </p:txBody>
      </p:sp>
      <p:pic>
        <p:nvPicPr>
          <p:cNvPr id="4" name="Picture 3">
            <a:extLst>
              <a:ext uri="{FF2B5EF4-FFF2-40B4-BE49-F238E27FC236}">
                <a16:creationId xmlns:a16="http://schemas.microsoft.com/office/drawing/2014/main" id="{B8C9C82F-4421-42C3-80FA-9C6B861A70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7983" y="1007706"/>
            <a:ext cx="7903028" cy="4506686"/>
          </a:xfrm>
          <a:prstGeom prst="rect">
            <a:avLst/>
          </a:prstGeom>
          <a:noFill/>
          <a:ln>
            <a:noFill/>
          </a:ln>
        </p:spPr>
      </p:pic>
    </p:spTree>
    <p:extLst>
      <p:ext uri="{BB962C8B-B14F-4D97-AF65-F5344CB8AC3E}">
        <p14:creationId xmlns:p14="http://schemas.microsoft.com/office/powerpoint/2010/main" val="233304355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fontScale="77500" lnSpcReduction="20000"/>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sz="3600" dirty="0">
                <a:ea typeface="Arial"/>
                <a:cs typeface="Arial"/>
              </a:rPr>
              <a:t>Sequence Diagram – Custom Authentication</a:t>
            </a:r>
            <a:endParaRPr lang="en-US" sz="3600" dirty="0"/>
          </a:p>
        </p:txBody>
      </p:sp>
      <p:pic>
        <p:nvPicPr>
          <p:cNvPr id="5" name="Picture 4">
            <a:extLst>
              <a:ext uri="{FF2B5EF4-FFF2-40B4-BE49-F238E27FC236}">
                <a16:creationId xmlns:a16="http://schemas.microsoft.com/office/drawing/2014/main" id="{C382046F-49CA-4C84-847E-A31D3A460B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7983" y="1048137"/>
            <a:ext cx="7834923" cy="4923455"/>
          </a:xfrm>
          <a:prstGeom prst="rect">
            <a:avLst/>
          </a:prstGeom>
          <a:noFill/>
          <a:ln>
            <a:noFill/>
          </a:ln>
        </p:spPr>
      </p:pic>
    </p:spTree>
    <p:extLst>
      <p:ext uri="{BB962C8B-B14F-4D97-AF65-F5344CB8AC3E}">
        <p14:creationId xmlns:p14="http://schemas.microsoft.com/office/powerpoint/2010/main" val="2966535777"/>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txBox="1">
            <a:spLocks noGrp="1"/>
          </p:cNvSpPr>
          <p:nvPr>
            <p:ph type="title"/>
          </p:nvPr>
        </p:nvSpPr>
        <p:spPr>
          <a:xfrm>
            <a:off x="413339" y="306734"/>
            <a:ext cx="8280000" cy="784947"/>
          </a:xfrm>
          <a:prstGeom prst="rect">
            <a:avLst/>
          </a:prstGeom>
          <a:noFill/>
          <a:ln>
            <a:noFill/>
          </a:ln>
        </p:spPr>
        <p:txBody>
          <a:bodyPr vert="horz" lIns="91425" tIns="91425" rIns="91425" bIns="91425" rtlCol="0" anchor="t" anchorCtr="0">
            <a:noAutofit/>
          </a:bodyPr>
          <a:lstStyle/>
          <a:p>
            <a:pPr>
              <a:lnSpc>
                <a:spcPct val="100000"/>
              </a:lnSpc>
              <a:buSzPct val="25000"/>
            </a:pPr>
            <a:r>
              <a:rPr lang="en-US" sz="2000">
                <a:latin typeface="Arial"/>
                <a:ea typeface="Arial"/>
                <a:cs typeface="Arial"/>
              </a:rPr>
              <a:t>Deployment  Approach</a:t>
            </a:r>
            <a:br>
              <a:rPr lang="en-US" sz="2800">
                <a:latin typeface="Arial"/>
                <a:ea typeface="Arial"/>
                <a:cs typeface="Arial"/>
              </a:rPr>
            </a:br>
            <a:endParaRPr lang="en-US" sz="2800">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220132" y="1447252"/>
            <a:ext cx="8830735" cy="4109269"/>
          </a:xfrm>
          <a:prstGeom prst="rect">
            <a:avLst/>
          </a:prstGeom>
        </p:spPr>
      </p:pic>
    </p:spTree>
    <p:extLst>
      <p:ext uri="{BB962C8B-B14F-4D97-AF65-F5344CB8AC3E}">
        <p14:creationId xmlns:p14="http://schemas.microsoft.com/office/powerpoint/2010/main" val="224187615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dirty="0"/>
              <a:t>Agenda</a:t>
            </a:r>
          </a:p>
        </p:txBody>
      </p:sp>
      <p:sp>
        <p:nvSpPr>
          <p:cNvPr id="7" name="Shape 65">
            <a:extLst>
              <a:ext uri="{FF2B5EF4-FFF2-40B4-BE49-F238E27FC236}">
                <a16:creationId xmlns:a16="http://schemas.microsoft.com/office/drawing/2014/main" id="{31CEB1CA-7A7B-4BEE-820C-20395B02164B}"/>
              </a:ext>
            </a:extLst>
          </p:cNvPr>
          <p:cNvSpPr txBox="1">
            <a:spLocks noGrp="1"/>
          </p:cNvSpPr>
          <p:nvPr>
            <p:ph type="title"/>
          </p:nvPr>
        </p:nvSpPr>
        <p:spPr>
          <a:xfrm>
            <a:off x="487983" y="1510383"/>
            <a:ext cx="8280000" cy="4125307"/>
          </a:xfrm>
          <a:prstGeom prst="rect">
            <a:avLst/>
          </a:prstGeom>
          <a:noFill/>
          <a:ln>
            <a:noFill/>
          </a:ln>
        </p:spPr>
        <p:txBody>
          <a:bodyPr vert="horz" lIns="91425" tIns="91425" rIns="91425" bIns="91425" rtlCol="0" anchor="t" anchorCtr="0">
            <a:noAutofit/>
          </a:bodyPr>
          <a:lstStyle/>
          <a:p>
            <a:pPr>
              <a:lnSpc>
                <a:spcPct val="100000"/>
              </a:lnSpc>
              <a:buSzPct val="25000"/>
            </a:pPr>
            <a:r>
              <a:rPr lang="en-US" sz="2000" dirty="0">
                <a:latin typeface="Arial"/>
                <a:ea typeface="Arial"/>
                <a:cs typeface="Arial"/>
              </a:rPr>
              <a:t>- What is APSF &amp; CSI2 Integration?</a:t>
            </a:r>
            <a:br>
              <a:rPr lang="en-US" sz="2000" dirty="0">
                <a:latin typeface="Arial"/>
                <a:ea typeface="Arial"/>
                <a:cs typeface="Arial"/>
              </a:rPr>
            </a:br>
            <a:br>
              <a:rPr lang="en-US" sz="2000" dirty="0">
                <a:latin typeface="Arial"/>
                <a:ea typeface="Arial"/>
                <a:cs typeface="Arial"/>
              </a:rPr>
            </a:br>
            <a:r>
              <a:rPr lang="en-US" sz="2000" dirty="0">
                <a:latin typeface="Arial"/>
                <a:ea typeface="Arial"/>
                <a:cs typeface="Arial"/>
              </a:rPr>
              <a:t>- </a:t>
            </a:r>
            <a:r>
              <a:rPr lang="en-US" sz="2000" dirty="0">
                <a:ea typeface="Arial"/>
                <a:cs typeface="Arial"/>
              </a:rPr>
              <a:t>Integration Solution Architecture</a:t>
            </a:r>
            <a:br>
              <a:rPr lang="en-US" sz="2000" dirty="0">
                <a:ea typeface="Arial"/>
                <a:cs typeface="Arial"/>
              </a:rPr>
            </a:br>
            <a:br>
              <a:rPr lang="en-US" sz="2000" dirty="0">
                <a:latin typeface="Arial"/>
                <a:ea typeface="Arial"/>
                <a:cs typeface="Arial"/>
              </a:rPr>
            </a:br>
            <a:r>
              <a:rPr lang="en-US" sz="2000" dirty="0">
                <a:latin typeface="Arial"/>
                <a:ea typeface="Arial"/>
                <a:cs typeface="Arial"/>
              </a:rPr>
              <a:t>- Components</a:t>
            </a:r>
            <a:br>
              <a:rPr lang="en-US" sz="2000" dirty="0">
                <a:latin typeface="Arial"/>
                <a:ea typeface="Arial"/>
                <a:cs typeface="Arial"/>
              </a:rPr>
            </a:br>
            <a:br>
              <a:rPr lang="en-US" sz="2000" dirty="0">
                <a:latin typeface="Arial"/>
                <a:ea typeface="Arial"/>
                <a:cs typeface="Arial"/>
              </a:rPr>
            </a:br>
            <a:r>
              <a:rPr lang="en-US" sz="2000" dirty="0">
                <a:latin typeface="Arial"/>
                <a:ea typeface="Arial"/>
                <a:cs typeface="Arial"/>
              </a:rPr>
              <a:t>- Design</a:t>
            </a:r>
            <a:br>
              <a:rPr lang="en-US" sz="2000" dirty="0">
                <a:latin typeface="Arial"/>
                <a:ea typeface="Arial"/>
                <a:cs typeface="Arial"/>
              </a:rPr>
            </a:br>
            <a:br>
              <a:rPr lang="en-US" sz="2000" dirty="0">
                <a:latin typeface="Arial"/>
                <a:ea typeface="Arial"/>
                <a:cs typeface="Arial"/>
              </a:rPr>
            </a:br>
            <a:r>
              <a:rPr lang="en-US" sz="2000" dirty="0">
                <a:latin typeface="Arial"/>
                <a:ea typeface="Arial"/>
                <a:cs typeface="Arial"/>
              </a:rPr>
              <a:t>- Session Management</a:t>
            </a:r>
            <a:br>
              <a:rPr lang="en-US" sz="2000" dirty="0">
                <a:latin typeface="Arial"/>
                <a:ea typeface="Arial"/>
                <a:cs typeface="Arial"/>
              </a:rPr>
            </a:br>
            <a:br>
              <a:rPr lang="en-US" sz="2000" dirty="0">
                <a:latin typeface="Arial"/>
                <a:ea typeface="Arial"/>
                <a:cs typeface="Arial"/>
              </a:rPr>
            </a:br>
            <a:r>
              <a:rPr lang="en-US" sz="2000" dirty="0">
                <a:latin typeface="Arial"/>
                <a:ea typeface="Arial"/>
                <a:cs typeface="Arial"/>
              </a:rPr>
              <a:t>- Deployment</a:t>
            </a:r>
            <a:br>
              <a:rPr lang="en-US" sz="2000" dirty="0">
                <a:latin typeface="Arial"/>
                <a:ea typeface="Arial"/>
                <a:cs typeface="Arial"/>
              </a:rPr>
            </a:br>
            <a:endParaRPr lang="en-US" sz="2800" dirty="0">
              <a:latin typeface="Arial"/>
              <a:ea typeface="Arial"/>
              <a:cs typeface="Arial"/>
              <a:sym typeface="Arial"/>
            </a:endParaRPr>
          </a:p>
        </p:txBody>
      </p:sp>
    </p:spTree>
    <p:extLst>
      <p:ext uri="{BB962C8B-B14F-4D97-AF65-F5344CB8AC3E}">
        <p14:creationId xmlns:p14="http://schemas.microsoft.com/office/powerpoint/2010/main" val="158734641"/>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20</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4"/>
            <a:ext cx="8280000" cy="5085885"/>
          </a:xfrm>
        </p:spPr>
        <p:txBody>
          <a:bodyPr>
            <a:normAutofit/>
          </a:bodyPr>
          <a:lstStyle/>
          <a:p>
            <a:r>
              <a:rPr lang="en-US" dirty="0"/>
              <a:t>The following APSF artifacts would be incorporated in RS solution</a:t>
            </a:r>
          </a:p>
          <a:p>
            <a:pPr lvl="1"/>
            <a:r>
              <a:rPr lang="en-US" dirty="0"/>
              <a:t>Entitlement Service</a:t>
            </a:r>
          </a:p>
          <a:p>
            <a:pPr lvl="1"/>
            <a:r>
              <a:rPr lang="en-US" dirty="0"/>
              <a:t>Responsive </a:t>
            </a:r>
            <a:r>
              <a:rPr lang="en-US" dirty="0" err="1"/>
              <a:t>webapp</a:t>
            </a:r>
            <a:r>
              <a:rPr lang="en-US" dirty="0"/>
              <a:t> (Control Center)</a:t>
            </a:r>
          </a:p>
          <a:p>
            <a:pPr lvl="1"/>
            <a:r>
              <a:rPr lang="en-US" dirty="0"/>
              <a:t>Admin Ops </a:t>
            </a:r>
            <a:r>
              <a:rPr lang="en-US" dirty="0" err="1"/>
              <a:t>webapp</a:t>
            </a:r>
            <a:r>
              <a:rPr lang="en-US" dirty="0"/>
              <a:t> </a:t>
            </a:r>
          </a:p>
          <a:p>
            <a:r>
              <a:rPr lang="en-US" dirty="0"/>
              <a:t>Those components need to be updated for the following reasons</a:t>
            </a:r>
          </a:p>
          <a:p>
            <a:pPr lvl="1"/>
            <a:r>
              <a:rPr lang="en-US" dirty="0"/>
              <a:t> Adding menus</a:t>
            </a:r>
          </a:p>
          <a:p>
            <a:pPr lvl="1"/>
            <a:r>
              <a:rPr lang="en-US" dirty="0"/>
              <a:t>Changing config to allow custom plugins/jars to be picked up</a:t>
            </a:r>
          </a:p>
          <a:p>
            <a:r>
              <a:rPr lang="en-US" dirty="0"/>
              <a:t>This could be accomplished one the 2 ways</a:t>
            </a:r>
          </a:p>
          <a:p>
            <a:pPr lvl="1"/>
            <a:r>
              <a:rPr lang="en-US" dirty="0"/>
              <a:t>Option 1: Get the source code, build and package it ourselves</a:t>
            </a:r>
          </a:p>
          <a:p>
            <a:pPr lvl="1"/>
            <a:r>
              <a:rPr lang="en-US" dirty="0"/>
              <a:t>Option 2: Get the artifacts (war or jar file), update the content by adding or replacing files in it.</a:t>
            </a:r>
          </a:p>
          <a:p>
            <a:r>
              <a:rPr lang="en-US" dirty="0"/>
              <a:t>The RS team would be using option #2.</a:t>
            </a:r>
          </a:p>
          <a:p>
            <a:pPr lvl="3"/>
            <a:endParaRPr lang="en-US" dirty="0"/>
          </a:p>
          <a:p>
            <a:pPr marL="180000" lvl="1" indent="0">
              <a:buNone/>
            </a:pPr>
            <a:endParaRPr lang="en-US" dirty="0"/>
          </a:p>
        </p:txBody>
      </p:sp>
      <p:sp>
        <p:nvSpPr>
          <p:cNvPr id="7" name="Title 6"/>
          <p:cNvSpPr>
            <a:spLocks noGrp="1"/>
          </p:cNvSpPr>
          <p:nvPr>
            <p:ph type="title"/>
          </p:nvPr>
        </p:nvSpPr>
        <p:spPr/>
        <p:txBody>
          <a:bodyPr/>
          <a:lstStyle/>
          <a:p>
            <a:r>
              <a:rPr lang="en-US" dirty="0"/>
              <a:t>APSF Deliverables: Build vs Use</a:t>
            </a:r>
          </a:p>
        </p:txBody>
      </p:sp>
    </p:spTree>
    <p:extLst>
      <p:ext uri="{BB962C8B-B14F-4D97-AF65-F5344CB8AC3E}">
        <p14:creationId xmlns:p14="http://schemas.microsoft.com/office/powerpoint/2010/main" val="2986350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21</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7" name="Title 6"/>
          <p:cNvSpPr>
            <a:spLocks noGrp="1"/>
          </p:cNvSpPr>
          <p:nvPr>
            <p:ph type="title"/>
          </p:nvPr>
        </p:nvSpPr>
        <p:spPr>
          <a:xfrm>
            <a:off x="2913943" y="1995575"/>
            <a:ext cx="3514849" cy="1148841"/>
          </a:xfrm>
        </p:spPr>
        <p:txBody>
          <a:bodyPr>
            <a:normAutofit/>
          </a:bodyPr>
          <a:lstStyle/>
          <a:p>
            <a:r>
              <a:rPr lang="en-US" sz="4400" dirty="0"/>
              <a:t>Thank you !!</a:t>
            </a:r>
          </a:p>
        </p:txBody>
      </p:sp>
    </p:spTree>
    <p:extLst>
      <p:ext uri="{BB962C8B-B14F-4D97-AF65-F5344CB8AC3E}">
        <p14:creationId xmlns:p14="http://schemas.microsoft.com/office/powerpoint/2010/main" val="326667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fontScale="92500" lnSpcReduction="10000"/>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sz="3600" dirty="0"/>
              <a:t>ReD Shield and </a:t>
            </a:r>
            <a:r>
              <a:rPr lang="en-US" sz="3600" dirty="0">
                <a:ea typeface="Arial"/>
                <a:cs typeface="Arial"/>
              </a:rPr>
              <a:t>Titanium</a:t>
            </a:r>
            <a:endParaRPr lang="en-US" sz="3600" dirty="0"/>
          </a:p>
        </p:txBody>
      </p:sp>
      <p:sp>
        <p:nvSpPr>
          <p:cNvPr id="7" name="Shape 65">
            <a:extLst>
              <a:ext uri="{FF2B5EF4-FFF2-40B4-BE49-F238E27FC236}">
                <a16:creationId xmlns:a16="http://schemas.microsoft.com/office/drawing/2014/main" id="{31CEB1CA-7A7B-4BEE-820C-20395B02164B}"/>
              </a:ext>
            </a:extLst>
          </p:cNvPr>
          <p:cNvSpPr txBox="1">
            <a:spLocks noGrp="1"/>
          </p:cNvSpPr>
          <p:nvPr>
            <p:ph type="title"/>
          </p:nvPr>
        </p:nvSpPr>
        <p:spPr>
          <a:xfrm>
            <a:off x="487983" y="1212980"/>
            <a:ext cx="8280000" cy="4973215"/>
          </a:xfrm>
          <a:prstGeom prst="rect">
            <a:avLst/>
          </a:prstGeom>
          <a:noFill/>
          <a:ln>
            <a:noFill/>
          </a:ln>
        </p:spPr>
        <p:txBody>
          <a:bodyPr vert="horz" lIns="91425" tIns="91425" rIns="91425" bIns="91425" rtlCol="0" anchor="t" anchorCtr="0">
            <a:noAutofit/>
          </a:bodyPr>
          <a:lstStyle/>
          <a:p>
            <a:r>
              <a:rPr lang="en-US" dirty="0">
                <a:cs typeface="Arial"/>
              </a:rPr>
              <a:t>ReDShield</a:t>
            </a:r>
            <a:r>
              <a:rPr lang="en-US" b="0" dirty="0">
                <a:solidFill>
                  <a:schemeClr val="tx1"/>
                </a:solidFill>
              </a:rPr>
              <a:t> </a:t>
            </a:r>
            <a:br>
              <a:rPr lang="en-US" b="0" dirty="0">
                <a:solidFill>
                  <a:schemeClr val="tx1"/>
                </a:solidFill>
              </a:rPr>
            </a:br>
            <a:r>
              <a:rPr lang="en-US" b="0" dirty="0">
                <a:solidFill>
                  <a:schemeClr val="tx1"/>
                </a:solidFill>
              </a:rPr>
              <a:t>- is a multi-tenant, SAAS based, real-time fraud detection for online retailers.  Shield supports over 2000 individual retailers with a throughput of 60 transactions per second (TPS).</a:t>
            </a:r>
            <a:br>
              <a:rPr lang="en-US" sz="1800" b="0" dirty="0">
                <a:solidFill>
                  <a:schemeClr val="tx1"/>
                </a:solidFill>
              </a:rPr>
            </a:br>
            <a:br>
              <a:rPr lang="en-US" dirty="0">
                <a:cs typeface="Arial"/>
              </a:rPr>
            </a:br>
            <a:r>
              <a:rPr lang="en-US" dirty="0">
                <a:cs typeface="Arial"/>
              </a:rPr>
              <a:t>Titanium</a:t>
            </a:r>
            <a:br>
              <a:rPr lang="en-US" dirty="0">
                <a:cs typeface="Arial"/>
              </a:rPr>
            </a:br>
            <a:r>
              <a:rPr lang="en-US" dirty="0">
                <a:cs typeface="Arial"/>
              </a:rPr>
              <a:t>    </a:t>
            </a:r>
            <a:r>
              <a:rPr lang="en-US" b="0" dirty="0">
                <a:solidFill>
                  <a:schemeClr val="tx1"/>
                </a:solidFill>
              </a:rPr>
              <a:t>- Improve scalability of ReD Shield application through        the application configurable meta data, stream computing and big data systems.  </a:t>
            </a:r>
            <a:br>
              <a:rPr lang="en-US" b="0" dirty="0">
                <a:solidFill>
                  <a:schemeClr val="tx1"/>
                </a:solidFill>
              </a:rPr>
            </a:br>
            <a:br>
              <a:rPr lang="en-US" b="0" dirty="0">
                <a:solidFill>
                  <a:schemeClr val="tx1"/>
                </a:solidFill>
              </a:rPr>
            </a:br>
            <a:r>
              <a:rPr lang="en-US" b="0" dirty="0">
                <a:solidFill>
                  <a:schemeClr val="tx1"/>
                </a:solidFill>
              </a:rPr>
              <a:t>    - improve the cost per transaction at Red Shield</a:t>
            </a:r>
            <a:r>
              <a:rPr lang="x-none" dirty="0">
                <a:cs typeface="Arial"/>
              </a:rPr>
              <a:t> </a:t>
            </a:r>
            <a:br>
              <a:rPr lang="en-US" sz="1800" b="0" dirty="0">
                <a:solidFill>
                  <a:schemeClr val="tx1"/>
                </a:solidFill>
              </a:rPr>
            </a:br>
            <a:r>
              <a:rPr lang="x-none" sz="1800" b="0" dirty="0">
                <a:solidFill>
                  <a:schemeClr val="tx1"/>
                </a:solidFill>
              </a:rPr>
              <a:t> </a:t>
            </a:r>
            <a:r>
              <a:rPr lang="en-US" sz="1800" b="0" dirty="0">
                <a:solidFill>
                  <a:schemeClr val="tx1"/>
                </a:solidFill>
              </a:rPr>
              <a:t> </a:t>
            </a:r>
            <a:br>
              <a:rPr lang="en-US" dirty="0"/>
            </a:br>
            <a:endParaRPr lang="en-US" sz="1800" b="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058922543"/>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fontScale="92500" lnSpcReduction="10000"/>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sz="3600" dirty="0">
                <a:ea typeface="Arial"/>
                <a:cs typeface="Arial"/>
              </a:rPr>
              <a:t>Components</a:t>
            </a:r>
            <a:endParaRPr lang="en-US" sz="3600" dirty="0"/>
          </a:p>
        </p:txBody>
      </p:sp>
      <p:sp>
        <p:nvSpPr>
          <p:cNvPr id="7" name="Shape 65">
            <a:extLst>
              <a:ext uri="{FF2B5EF4-FFF2-40B4-BE49-F238E27FC236}">
                <a16:creationId xmlns:a16="http://schemas.microsoft.com/office/drawing/2014/main" id="{31CEB1CA-7A7B-4BEE-820C-20395B02164B}"/>
              </a:ext>
            </a:extLst>
          </p:cNvPr>
          <p:cNvSpPr txBox="1">
            <a:spLocks noGrp="1"/>
          </p:cNvSpPr>
          <p:nvPr>
            <p:ph type="title"/>
          </p:nvPr>
        </p:nvSpPr>
        <p:spPr>
          <a:xfrm>
            <a:off x="487983" y="998376"/>
            <a:ext cx="8280000" cy="4973215"/>
          </a:xfrm>
          <a:prstGeom prst="rect">
            <a:avLst/>
          </a:prstGeom>
          <a:noFill/>
          <a:ln>
            <a:noFill/>
          </a:ln>
        </p:spPr>
        <p:txBody>
          <a:bodyPr vert="horz" lIns="91425" tIns="91425" rIns="91425" bIns="91425" rtlCol="0" anchor="t" anchorCtr="0">
            <a:noAutofit/>
          </a:bodyPr>
          <a:lstStyle/>
          <a:p>
            <a:pPr lvl="0"/>
            <a:r>
              <a:rPr lang="en-US" sz="2000" b="0" dirty="0">
                <a:solidFill>
                  <a:schemeClr val="tx1"/>
                </a:solidFill>
              </a:rPr>
              <a:t>1. </a:t>
            </a:r>
            <a:r>
              <a:rPr lang="en-US" sz="1800" b="0" dirty="0">
                <a:solidFill>
                  <a:schemeClr val="tx1"/>
                </a:solidFill>
              </a:rPr>
              <a:t>Rules Processor </a:t>
            </a:r>
            <a:r>
              <a:rPr lang="en-US" sz="2000" b="0" dirty="0">
                <a:solidFill>
                  <a:schemeClr val="tx1"/>
                </a:solidFill>
              </a:rPr>
              <a:t>– processes rules and generates alerts</a:t>
            </a:r>
            <a:br>
              <a:rPr lang="en-US" sz="2000" b="0" dirty="0">
                <a:solidFill>
                  <a:schemeClr val="tx1"/>
                </a:solidFill>
              </a:rPr>
            </a:br>
            <a:br>
              <a:rPr lang="en-US" sz="2000" b="0" dirty="0">
                <a:solidFill>
                  <a:schemeClr val="tx1"/>
                </a:solidFill>
              </a:rPr>
            </a:br>
            <a:r>
              <a:rPr lang="en-US" sz="2000" b="0" dirty="0">
                <a:solidFill>
                  <a:schemeClr val="tx1"/>
                </a:solidFill>
              </a:rPr>
              <a:t>2. Batch Analytics Engine – computes feature values using Hadoop </a:t>
            </a:r>
            <a:br>
              <a:rPr lang="en-US" sz="2000" b="0" dirty="0">
                <a:solidFill>
                  <a:schemeClr val="tx1"/>
                </a:solidFill>
              </a:rPr>
            </a:br>
            <a:br>
              <a:rPr lang="en-US" sz="2000" b="0" dirty="0">
                <a:solidFill>
                  <a:schemeClr val="tx1"/>
                </a:solidFill>
              </a:rPr>
            </a:br>
            <a:r>
              <a:rPr lang="en-US" sz="2000" b="0" dirty="0">
                <a:solidFill>
                  <a:schemeClr val="tx1"/>
                </a:solidFill>
              </a:rPr>
              <a:t>3. Feature Manager</a:t>
            </a:r>
            <a:br>
              <a:rPr lang="en-US" sz="2000" b="0" dirty="0">
                <a:solidFill>
                  <a:schemeClr val="tx1"/>
                </a:solidFill>
              </a:rPr>
            </a:br>
            <a:br>
              <a:rPr lang="en-US" sz="2000" b="0" dirty="0">
                <a:solidFill>
                  <a:schemeClr val="tx1"/>
                </a:solidFill>
              </a:rPr>
            </a:br>
            <a:r>
              <a:rPr lang="en-US" sz="2000" b="0" dirty="0">
                <a:solidFill>
                  <a:schemeClr val="tx1"/>
                </a:solidFill>
              </a:rPr>
              <a:t>4. Rule Manager</a:t>
            </a:r>
            <a:br>
              <a:rPr lang="en-US" sz="2000" b="0" dirty="0">
                <a:solidFill>
                  <a:schemeClr val="tx1"/>
                </a:solidFill>
              </a:rPr>
            </a:br>
            <a:br>
              <a:rPr lang="en-US" sz="2000" b="0" dirty="0">
                <a:solidFill>
                  <a:schemeClr val="tx1"/>
                </a:solidFill>
              </a:rPr>
            </a:br>
            <a:r>
              <a:rPr lang="en-US" sz="2000" b="0" dirty="0">
                <a:solidFill>
                  <a:schemeClr val="tx1"/>
                </a:solidFill>
              </a:rPr>
              <a:t>5. List Manager </a:t>
            </a:r>
            <a:br>
              <a:rPr lang="en-US" sz="2000" b="0" dirty="0">
                <a:solidFill>
                  <a:schemeClr val="tx1"/>
                </a:solidFill>
              </a:rPr>
            </a:br>
            <a:br>
              <a:rPr lang="en-US" sz="2000" b="0" dirty="0">
                <a:solidFill>
                  <a:schemeClr val="tx1"/>
                </a:solidFill>
              </a:rPr>
            </a:br>
            <a:r>
              <a:rPr lang="en-US" sz="2000" b="0" dirty="0">
                <a:solidFill>
                  <a:schemeClr val="tx1"/>
                </a:solidFill>
              </a:rPr>
              <a:t>6. Stream Analytics Engine (SAE) which provides real-time computation of features.</a:t>
            </a:r>
            <a:br>
              <a:rPr lang="en-US" sz="2000" b="0" dirty="0">
                <a:solidFill>
                  <a:schemeClr val="tx1"/>
                </a:solidFill>
              </a:rPr>
            </a:br>
            <a:br>
              <a:rPr lang="en-US" sz="2000" b="0" dirty="0">
                <a:solidFill>
                  <a:schemeClr val="tx1"/>
                </a:solidFill>
              </a:rPr>
            </a:br>
            <a:r>
              <a:rPr lang="en-US" sz="2000" b="0" dirty="0">
                <a:solidFill>
                  <a:schemeClr val="tx1"/>
                </a:solidFill>
              </a:rPr>
              <a:t>7. Meta Data Service, a provisioning system for Events, Attributes, Features, Rules and Lists.</a:t>
            </a:r>
            <a:br>
              <a:rPr lang="en-US" sz="2000" b="0" dirty="0">
                <a:solidFill>
                  <a:schemeClr val="tx1"/>
                </a:solidFill>
              </a:rPr>
            </a:br>
            <a:r>
              <a:rPr lang="x-none" dirty="0"/>
              <a:t> </a:t>
            </a:r>
            <a:br>
              <a:rPr lang="en-US" dirty="0"/>
            </a:br>
            <a:r>
              <a:rPr lang="x-none" sz="1800" b="0" dirty="0">
                <a:solidFill>
                  <a:schemeClr val="tx1"/>
                </a:solidFill>
              </a:rPr>
              <a:t> </a:t>
            </a:r>
            <a:r>
              <a:rPr lang="en-US" sz="1800" b="0" dirty="0">
                <a:solidFill>
                  <a:schemeClr val="tx1"/>
                </a:solidFill>
              </a:rPr>
              <a:t> </a:t>
            </a:r>
            <a:br>
              <a:rPr lang="en-US" dirty="0"/>
            </a:br>
            <a:endParaRPr lang="en-US" sz="1800" b="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2255095827"/>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fontScale="92500" lnSpcReduction="10000"/>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sz="3600" dirty="0">
                <a:ea typeface="Arial"/>
                <a:cs typeface="Arial"/>
              </a:rPr>
              <a:t>Architecture</a:t>
            </a:r>
            <a:endParaRPr lang="en-US" sz="3600" dirty="0"/>
          </a:p>
        </p:txBody>
      </p:sp>
      <p:pic>
        <p:nvPicPr>
          <p:cNvPr id="8" name="Picture 7">
            <a:extLst>
              <a:ext uri="{FF2B5EF4-FFF2-40B4-BE49-F238E27FC236}">
                <a16:creationId xmlns:a16="http://schemas.microsoft.com/office/drawing/2014/main" id="{17BA520A-E496-46E7-82EA-F62E3ACFF850}"/>
              </a:ext>
            </a:extLst>
          </p:cNvPr>
          <p:cNvPicPr/>
          <p:nvPr/>
        </p:nvPicPr>
        <p:blipFill>
          <a:blip r:embed="rId3">
            <a:extLst>
              <a:ext uri="{28A0092B-C50C-407E-A947-70E740481C1C}">
                <a14:useLocalDpi xmlns:a14="http://schemas.microsoft.com/office/drawing/2010/main" val="0"/>
              </a:ext>
            </a:extLst>
          </a:blip>
          <a:stretch>
            <a:fillRect/>
          </a:stretch>
        </p:blipFill>
        <p:spPr>
          <a:xfrm>
            <a:off x="401216" y="1045030"/>
            <a:ext cx="8136294" cy="4870578"/>
          </a:xfrm>
          <a:prstGeom prst="rect">
            <a:avLst/>
          </a:prstGeom>
        </p:spPr>
      </p:pic>
    </p:spTree>
    <p:extLst>
      <p:ext uri="{BB962C8B-B14F-4D97-AF65-F5344CB8AC3E}">
        <p14:creationId xmlns:p14="http://schemas.microsoft.com/office/powerpoint/2010/main" val="454587625"/>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txBox="1">
            <a:spLocks noGrp="1"/>
          </p:cNvSpPr>
          <p:nvPr>
            <p:ph type="title"/>
          </p:nvPr>
        </p:nvSpPr>
        <p:spPr>
          <a:xfrm>
            <a:off x="413339" y="306734"/>
            <a:ext cx="8280000" cy="784947"/>
          </a:xfrm>
          <a:prstGeom prst="rect">
            <a:avLst/>
          </a:prstGeom>
          <a:noFill/>
          <a:ln>
            <a:noFill/>
          </a:ln>
        </p:spPr>
        <p:txBody>
          <a:bodyPr vert="horz" lIns="91425" tIns="91425" rIns="91425" bIns="91425" rtlCol="0" anchor="t" anchorCtr="0">
            <a:noAutofit/>
          </a:bodyPr>
          <a:lstStyle/>
          <a:p>
            <a:pPr>
              <a:lnSpc>
                <a:spcPct val="100000"/>
              </a:lnSpc>
              <a:buSzPct val="25000"/>
            </a:pPr>
            <a:r>
              <a:rPr lang="en-US" dirty="0">
                <a:ea typeface="Arial"/>
                <a:cs typeface="Arial"/>
              </a:rPr>
              <a:t>APSF &amp; CSI2 Integration Solution Architecture</a:t>
            </a:r>
            <a:br>
              <a:rPr lang="en-US" sz="2000" dirty="0"/>
            </a:br>
            <a:endParaRPr lang="en-US" sz="2800" dirty="0">
              <a:latin typeface="Arial"/>
              <a:ea typeface="Arial"/>
              <a:cs typeface="Arial"/>
              <a:sym typeface="Arial"/>
            </a:endParaRPr>
          </a:p>
        </p:txBody>
      </p:sp>
      <p:pic>
        <p:nvPicPr>
          <p:cNvPr id="4" name="Picture 3"/>
          <p:cNvPicPr>
            <a:picLocks noChangeAspect="1"/>
          </p:cNvPicPr>
          <p:nvPr/>
        </p:nvPicPr>
        <p:blipFill>
          <a:blip r:embed="rId3"/>
          <a:stretch>
            <a:fillRect/>
          </a:stretch>
        </p:blipFill>
        <p:spPr>
          <a:xfrm>
            <a:off x="279917" y="1091680"/>
            <a:ext cx="8413421" cy="5607699"/>
          </a:xfrm>
          <a:prstGeom prst="rect">
            <a:avLst/>
          </a:prstGeom>
        </p:spPr>
      </p:pic>
    </p:spTree>
    <p:extLst>
      <p:ext uri="{BB962C8B-B14F-4D97-AF65-F5344CB8AC3E}">
        <p14:creationId xmlns:p14="http://schemas.microsoft.com/office/powerpoint/2010/main" val="2992193133"/>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 name="Title 6">
            <a:extLst>
              <a:ext uri="{FF2B5EF4-FFF2-40B4-BE49-F238E27FC236}">
                <a16:creationId xmlns:a16="http://schemas.microsoft.com/office/drawing/2014/main" id="{B7FF2D1C-9E9B-4A0E-8882-1AB2C5338A1B}"/>
              </a:ext>
            </a:extLst>
          </p:cNvPr>
          <p:cNvSpPr txBox="1">
            <a:spLocks/>
          </p:cNvSpPr>
          <p:nvPr/>
        </p:nvSpPr>
        <p:spPr>
          <a:xfrm>
            <a:off x="487983" y="412481"/>
            <a:ext cx="8280000" cy="432000"/>
          </a:xfrm>
          <a:prstGeom prst="rect">
            <a:avLst/>
          </a:prstGeom>
        </p:spPr>
        <p:txBody>
          <a:bodyPr vert="horz" lIns="0" tIns="0" rIns="0" bIns="0" rtlCol="0" anchor="b">
            <a:normAutofit fontScale="92500" lnSpcReduction="10000"/>
          </a:bodyPr>
          <a:lstStyle>
            <a:lvl1pPr marL="0" indent="0" algn="l" defTabSz="914400" rtl="0" eaLnBrk="1" latinLnBrk="0" hangingPunct="1">
              <a:lnSpc>
                <a:spcPct val="90000"/>
              </a:lnSpc>
              <a:spcBef>
                <a:spcPct val="0"/>
              </a:spcBef>
              <a:buNone/>
              <a:tabLst>
                <a:tab pos="2708275" algn="l"/>
              </a:tabLst>
              <a:defRPr sz="2400" b="1" i="0" kern="1200" cap="none" baseline="0">
                <a:solidFill>
                  <a:srgbClr val="0A86C9"/>
                </a:solidFill>
                <a:latin typeface="+mj-lt"/>
                <a:ea typeface="+mj-ea"/>
                <a:cs typeface="+mj-cs"/>
              </a:defRPr>
            </a:lvl1pPr>
          </a:lstStyle>
          <a:p>
            <a:r>
              <a:rPr lang="en-US" sz="3600" dirty="0">
                <a:ea typeface="Arial"/>
                <a:cs typeface="Arial"/>
              </a:rPr>
              <a:t>APSF &amp; CSI2 Integration – Components</a:t>
            </a:r>
            <a:endParaRPr lang="en-US" sz="3600" dirty="0"/>
          </a:p>
        </p:txBody>
      </p:sp>
      <p:pic>
        <p:nvPicPr>
          <p:cNvPr id="2" name="Picture 1">
            <a:extLst>
              <a:ext uri="{FF2B5EF4-FFF2-40B4-BE49-F238E27FC236}">
                <a16:creationId xmlns:a16="http://schemas.microsoft.com/office/drawing/2014/main" id="{4DD61713-F8C3-4695-987C-40EBC2D50283}"/>
              </a:ext>
            </a:extLst>
          </p:cNvPr>
          <p:cNvPicPr>
            <a:picLocks noChangeAspect="1"/>
          </p:cNvPicPr>
          <p:nvPr/>
        </p:nvPicPr>
        <p:blipFill>
          <a:blip r:embed="rId3"/>
          <a:stretch>
            <a:fillRect/>
          </a:stretch>
        </p:blipFill>
        <p:spPr>
          <a:xfrm>
            <a:off x="487983" y="1373031"/>
            <a:ext cx="8128154" cy="4216006"/>
          </a:xfrm>
          <a:prstGeom prst="rect">
            <a:avLst/>
          </a:prstGeom>
        </p:spPr>
      </p:pic>
    </p:spTree>
    <p:extLst>
      <p:ext uri="{BB962C8B-B14F-4D97-AF65-F5344CB8AC3E}">
        <p14:creationId xmlns:p14="http://schemas.microsoft.com/office/powerpoint/2010/main" val="1589319908"/>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8</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4"/>
            <a:ext cx="8280000" cy="5085885"/>
          </a:xfrm>
        </p:spPr>
        <p:txBody>
          <a:bodyPr>
            <a:normAutofit/>
          </a:bodyPr>
          <a:lstStyle/>
          <a:p>
            <a:r>
              <a:rPr lang="en-US" dirty="0"/>
              <a:t>CSI team will provide 3 new components for integration purposes</a:t>
            </a:r>
          </a:p>
          <a:p>
            <a:pPr marL="342900" indent="-342900">
              <a:buAutoNum type="arabicPeriod"/>
            </a:pPr>
            <a:r>
              <a:rPr lang="en-US" dirty="0"/>
              <a:t>CSI-2A BSI Interceptor:</a:t>
            </a:r>
          </a:p>
          <a:p>
            <a:pPr lvl="1"/>
            <a:r>
              <a:rPr lang="en-US" dirty="0"/>
              <a:t>This will intercept the BSI calls sent to entitlement provider and then perform actions to support various integration needs</a:t>
            </a:r>
          </a:p>
          <a:p>
            <a:pPr lvl="1"/>
            <a:r>
              <a:rPr lang="en-US" dirty="0"/>
              <a:t>This will be a new jar file that is created and deployed with entitlement service. The jar will be picked up by runtime by entitlement service and loaded in the same process as entitlement service.</a:t>
            </a:r>
          </a:p>
          <a:p>
            <a:pPr marL="342900" indent="-342900">
              <a:buAutoNum type="arabicPeriod"/>
            </a:pPr>
            <a:r>
              <a:rPr lang="en-US" dirty="0"/>
              <a:t>CSI-2A Custom Authentication Provider:</a:t>
            </a:r>
          </a:p>
          <a:p>
            <a:pPr lvl="1"/>
            <a:r>
              <a:rPr lang="en-US" dirty="0"/>
              <a:t>This will be a new jar that would be created and would be configured to invoke calls to legacy authentication provider (CSI-2A)</a:t>
            </a:r>
          </a:p>
          <a:p>
            <a:pPr lvl="1"/>
            <a:r>
              <a:rPr lang="en-US" dirty="0"/>
              <a:t> This jar will be picked up by entitlement service as well.</a:t>
            </a:r>
          </a:p>
          <a:p>
            <a:pPr marL="342900" indent="-342900">
              <a:buAutoNum type="arabicPeriod"/>
            </a:pPr>
            <a:r>
              <a:rPr lang="en-US" dirty="0"/>
              <a:t>CSI-2A Adaptor:</a:t>
            </a:r>
          </a:p>
          <a:p>
            <a:pPr lvl="1"/>
            <a:r>
              <a:rPr lang="en-US" dirty="0"/>
              <a:t>This will a new component introduced as an adaptor between entitlement service and CSI-2A.</a:t>
            </a:r>
          </a:p>
          <a:p>
            <a:pPr lvl="1"/>
            <a:r>
              <a:rPr lang="en-US" dirty="0"/>
              <a:t>It will provide services for authentication and session management that would be consumed by CSI-2 interceptor. </a:t>
            </a:r>
          </a:p>
          <a:p>
            <a:endParaRPr lang="en-US" dirty="0"/>
          </a:p>
          <a:p>
            <a:pPr lvl="3"/>
            <a:endParaRPr lang="en-US" dirty="0"/>
          </a:p>
          <a:p>
            <a:pPr marL="180000" lvl="1" indent="0">
              <a:buNone/>
            </a:pPr>
            <a:endParaRPr lang="en-US" dirty="0"/>
          </a:p>
        </p:txBody>
      </p:sp>
      <p:sp>
        <p:nvSpPr>
          <p:cNvPr id="6" name="Title 5">
            <a:extLst>
              <a:ext uri="{FF2B5EF4-FFF2-40B4-BE49-F238E27FC236}">
                <a16:creationId xmlns:a16="http://schemas.microsoft.com/office/drawing/2014/main" id="{C50732FF-BC10-4230-A778-A88A75909686}"/>
              </a:ext>
            </a:extLst>
          </p:cNvPr>
          <p:cNvSpPr>
            <a:spLocks noGrp="1"/>
          </p:cNvSpPr>
          <p:nvPr>
            <p:ph type="title"/>
          </p:nvPr>
        </p:nvSpPr>
        <p:spPr/>
        <p:txBody>
          <a:bodyPr>
            <a:normAutofit/>
          </a:bodyPr>
          <a:lstStyle/>
          <a:p>
            <a:r>
              <a:rPr lang="en-US" dirty="0">
                <a:ea typeface="Arial"/>
                <a:cs typeface="Arial"/>
              </a:rPr>
              <a:t>APSF &amp; CSI2 Integration – Components</a:t>
            </a:r>
            <a:endParaRPr lang="en-US" dirty="0"/>
          </a:p>
        </p:txBody>
      </p:sp>
    </p:spTree>
    <p:extLst>
      <p:ext uri="{BB962C8B-B14F-4D97-AF65-F5344CB8AC3E}">
        <p14:creationId xmlns:p14="http://schemas.microsoft.com/office/powerpoint/2010/main" val="3185645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B7F249F-CCCE-DA49-A761-E31751E19E88}" type="slidenum">
              <a:rPr lang="en-US" noProof="0" smtClean="0"/>
              <a:pPr/>
              <a:t>9</a:t>
            </a:fld>
            <a:endParaRPr lang="en-US" noProof="0"/>
          </a:p>
        </p:txBody>
      </p:sp>
      <p:sp>
        <p:nvSpPr>
          <p:cNvPr id="3" name="Footer Placeholder 2"/>
          <p:cNvSpPr>
            <a:spLocks noGrp="1"/>
          </p:cNvSpPr>
          <p:nvPr>
            <p:ph type="ftr" sz="quarter" idx="3"/>
          </p:nvPr>
        </p:nvSpPr>
        <p:spPr/>
        <p:txBody>
          <a:bodyPr/>
          <a:lstStyle/>
          <a:p>
            <a:r>
              <a:rPr lang="en-US" noProof="0"/>
              <a:t>Confidential</a:t>
            </a:r>
          </a:p>
        </p:txBody>
      </p:sp>
      <p:sp>
        <p:nvSpPr>
          <p:cNvPr id="5" name="Content Placeholder 4"/>
          <p:cNvSpPr>
            <a:spLocks noGrp="1"/>
          </p:cNvSpPr>
          <p:nvPr>
            <p:ph idx="1"/>
          </p:nvPr>
        </p:nvSpPr>
        <p:spPr>
          <a:xfrm>
            <a:off x="432000" y="1238714"/>
            <a:ext cx="8280000" cy="5085885"/>
          </a:xfrm>
        </p:spPr>
        <p:txBody>
          <a:bodyPr>
            <a:normAutofit/>
          </a:bodyPr>
          <a:lstStyle/>
          <a:p>
            <a:pPr marL="0" indent="0">
              <a:buNone/>
            </a:pPr>
            <a:r>
              <a:rPr lang="en-US" dirty="0">
                <a:solidFill>
                  <a:srgbClr val="0070C0"/>
                </a:solidFill>
              </a:rPr>
              <a:t>4</a:t>
            </a:r>
            <a:r>
              <a:rPr lang="en-US" dirty="0"/>
              <a:t>. Provisioning Service:</a:t>
            </a:r>
          </a:p>
          <a:p>
            <a:pPr lvl="1"/>
            <a:r>
              <a:rPr lang="en-US" dirty="0"/>
              <a:t>We are supporting just in time (JIT) provisioning in CSI2 user into APSF database. </a:t>
            </a:r>
          </a:p>
          <a:p>
            <a:pPr marL="180000" lvl="1" indent="0">
              <a:buNone/>
            </a:pPr>
            <a:endParaRPr lang="en-US" dirty="0"/>
          </a:p>
          <a:p>
            <a:pPr marL="0" indent="0">
              <a:buNone/>
            </a:pPr>
            <a:r>
              <a:rPr lang="en-US" dirty="0">
                <a:solidFill>
                  <a:srgbClr val="0070C0"/>
                </a:solidFill>
              </a:rPr>
              <a:t>5. </a:t>
            </a:r>
            <a:r>
              <a:rPr lang="en-US" dirty="0"/>
              <a:t>Desktop Helper Extension:</a:t>
            </a:r>
          </a:p>
          <a:p>
            <a:pPr lvl="1"/>
            <a:r>
              <a:rPr lang="en-US" dirty="0"/>
              <a:t>This is the extension of APSF functionality to add/send session information to the browser for further user.</a:t>
            </a:r>
          </a:p>
          <a:p>
            <a:pPr marL="180000" lvl="1" indent="0">
              <a:buNone/>
            </a:pPr>
            <a:endParaRPr lang="en-US" dirty="0"/>
          </a:p>
          <a:p>
            <a:pPr marL="0" indent="0">
              <a:buNone/>
            </a:pPr>
            <a:endParaRPr lang="en-US" dirty="0"/>
          </a:p>
          <a:p>
            <a:pPr lvl="3"/>
            <a:endParaRPr lang="en-US" dirty="0"/>
          </a:p>
          <a:p>
            <a:pPr marL="180000" lvl="1" indent="0">
              <a:buNone/>
            </a:pPr>
            <a:endParaRPr lang="en-US" dirty="0"/>
          </a:p>
        </p:txBody>
      </p:sp>
      <p:sp>
        <p:nvSpPr>
          <p:cNvPr id="6" name="Title 5">
            <a:extLst>
              <a:ext uri="{FF2B5EF4-FFF2-40B4-BE49-F238E27FC236}">
                <a16:creationId xmlns:a16="http://schemas.microsoft.com/office/drawing/2014/main" id="{C50732FF-BC10-4230-A778-A88A75909686}"/>
              </a:ext>
            </a:extLst>
          </p:cNvPr>
          <p:cNvSpPr>
            <a:spLocks noGrp="1"/>
          </p:cNvSpPr>
          <p:nvPr>
            <p:ph type="title"/>
          </p:nvPr>
        </p:nvSpPr>
        <p:spPr/>
        <p:txBody>
          <a:bodyPr>
            <a:normAutofit/>
          </a:bodyPr>
          <a:lstStyle/>
          <a:p>
            <a:r>
              <a:rPr lang="en-US" dirty="0">
                <a:ea typeface="Arial"/>
                <a:cs typeface="Arial"/>
              </a:rPr>
              <a:t>APSF &amp; CSI2 Integration – Components…</a:t>
            </a:r>
            <a:endParaRPr lang="en-US" dirty="0"/>
          </a:p>
        </p:txBody>
      </p:sp>
    </p:spTree>
    <p:extLst>
      <p:ext uri="{BB962C8B-B14F-4D97-AF65-F5344CB8AC3E}">
        <p14:creationId xmlns:p14="http://schemas.microsoft.com/office/powerpoint/2010/main" val="1236116504"/>
      </p:ext>
    </p:extLst>
  </p:cSld>
  <p:clrMapOvr>
    <a:masterClrMapping/>
  </p:clrMapOvr>
</p:sld>
</file>

<file path=ppt/theme/theme1.xml><?xml version="1.0" encoding="utf-8"?>
<a:theme xmlns:a="http://schemas.openxmlformats.org/drawingml/2006/main" name="Office-Design">
  <a:themeElements>
    <a:clrScheme name="ACI">
      <a:dk1>
        <a:srgbClr val="000000"/>
      </a:dk1>
      <a:lt1>
        <a:srgbClr val="FFFFFF"/>
      </a:lt1>
      <a:dk2>
        <a:srgbClr val="44546A"/>
      </a:dk2>
      <a:lt2>
        <a:srgbClr val="F2F2F2"/>
      </a:lt2>
      <a:accent1>
        <a:srgbClr val="0A86C9"/>
      </a:accent1>
      <a:accent2>
        <a:srgbClr val="DB6026"/>
      </a:accent2>
      <a:accent3>
        <a:srgbClr val="666666"/>
      </a:accent3>
      <a:accent4>
        <a:srgbClr val="999999"/>
      </a:accent4>
      <a:accent5>
        <a:srgbClr val="CCCCCC"/>
      </a:accent5>
      <a:accent6>
        <a:srgbClr val="F2F2F2"/>
      </a:accent6>
      <a:hlink>
        <a:srgbClr val="0A86C9"/>
      </a:hlink>
      <a:folHlink>
        <a:srgbClr val="2059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lobalTemplate2017_4_3" id="{68631EA1-9F28-4262-ACFF-E489BF81A70F}" vid="{866298D5-A189-402C-802F-DE4767BFCA69}"/>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B8AD00E4F4594196E35A876955EFE3" ma:contentTypeVersion="" ma:contentTypeDescription="Create a new document." ma:contentTypeScope="" ma:versionID="6faa063f8a572e59a9018ed084c5359d">
  <xsd:schema xmlns:xsd="http://www.w3.org/2001/XMLSchema" xmlns:xs="http://www.w3.org/2001/XMLSchema" xmlns:p="http://schemas.microsoft.com/office/2006/metadata/properties" xmlns:ns2="457d1606-2fbc-4746-b7c0-80943b7dd8dd" xmlns:ns3="3594208a-a5c7-43da-a8da-7bb7bdf6a158" targetNamespace="http://schemas.microsoft.com/office/2006/metadata/properties" ma:root="true" ma:fieldsID="92469a2f2333bf8dcafea1c0f042ffd7" ns2:_="" ns3:_="">
    <xsd:import namespace="457d1606-2fbc-4746-b7c0-80943b7dd8dd"/>
    <xsd:import namespace="3594208a-a5c7-43da-a8da-7bb7bdf6a15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d1606-2fbc-4746-b7c0-80943b7dd8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594208a-a5c7-43da-a8da-7bb7bdf6a15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E1C9D2-3317-457F-8604-419D8F8D0704}">
  <ds:schemaRefs>
    <ds:schemaRef ds:uri="c65271f3-01da-4614-9bbf-52c32455b78e"/>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schemas.openxmlformats.org/package/2006/metadata/core-properties"/>
    <ds:schemaRef ds:uri="457d1606-2fbc-4746-b7c0-80943b7dd8dd"/>
    <ds:schemaRef ds:uri="http://purl.org/dc/terms/"/>
  </ds:schemaRefs>
</ds:datastoreItem>
</file>

<file path=customXml/itemProps2.xml><?xml version="1.0" encoding="utf-8"?>
<ds:datastoreItem xmlns:ds="http://schemas.openxmlformats.org/officeDocument/2006/customXml" ds:itemID="{85615C62-2013-47A2-BAB3-96D8213520DE}"/>
</file>

<file path=customXml/itemProps3.xml><?xml version="1.0" encoding="utf-8"?>
<ds:datastoreItem xmlns:ds="http://schemas.openxmlformats.org/officeDocument/2006/customXml" ds:itemID="{0A974A1A-D017-49A2-81F2-5765B2EC3A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1516</TotalTime>
  <Words>792</Words>
  <Application>Microsoft Office PowerPoint</Application>
  <PresentationFormat>On-screen Show (4:3)</PresentationFormat>
  <Paragraphs>110</Paragraphs>
  <Slides>21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Symbol</vt:lpstr>
      <vt:lpstr>Wingdings</vt:lpstr>
      <vt:lpstr>Office-Design</vt:lpstr>
      <vt:lpstr>ReD Shield and UPF Entitlements Integration</vt:lpstr>
      <vt:lpstr>- What is APSF &amp; CSI2 Integration?  - Integration Solution Architecture  - Components  - Design  - Session Management  - Deployment </vt:lpstr>
      <vt:lpstr>ReDShield  - is a multi-tenant, SAAS based, real-time fraud detection for online retailers.  Shield supports over 2000 individual retailers with a throughput of 60 transactions per second (TPS).  Titanium     - Improve scalability of ReD Shield application through        the application configurable meta data, stream computing and big data systems.        - improve the cost per transaction at Red Shield     </vt:lpstr>
      <vt:lpstr>1. Rules Processor – processes rules and generates alerts  2. Batch Analytics Engine – computes feature values using Hadoop   3. Feature Manager  4. Rule Manager  5. List Manager   6. Stream Analytics Engine (SAE) which provides real-time computation of features.  7. Meta Data Service, a provisioning system for Events, Attributes, Features, Rules and Lists.      </vt:lpstr>
      <vt:lpstr>PowerPoint Presentation</vt:lpstr>
      <vt:lpstr>APSF &amp; CSI2 Integration Solution Architecture </vt:lpstr>
      <vt:lpstr>PowerPoint Presentation</vt:lpstr>
      <vt:lpstr>APSF &amp; CSI2 Integration – Components</vt:lpstr>
      <vt:lpstr>APSF &amp; CSI2 Integration – Components…</vt:lpstr>
      <vt:lpstr>Pre-reqs</vt:lpstr>
      <vt:lpstr>Org Hierarchy for Porting</vt:lpstr>
      <vt:lpstr>Session Management</vt:lpstr>
      <vt:lpstr>Integration Flow</vt:lpstr>
      <vt:lpstr>Session Mapping Flow</vt:lpstr>
      <vt:lpstr>Session Removal Flow</vt:lpstr>
      <vt:lpstr>Entitlements – Authentication Flow</vt:lpstr>
      <vt:lpstr>PowerPoint Presentation</vt:lpstr>
      <vt:lpstr>PowerPoint Presentation</vt:lpstr>
      <vt:lpstr>Deployment  Approach </vt:lpstr>
      <vt:lpstr>APSF Deliverables: Build vs Use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Shield and UPF Entitlements Integration</dc:title>
  <cp:lastModifiedBy>Parate, Tushar</cp:lastModifiedBy>
  <cp:revision>92</cp:revision>
  <dcterms:modified xsi:type="dcterms:W3CDTF">2018-02-16T11:15:33Z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0x010100A8B8AD00E4F4594196E35A876955EFE3</vt:lpwstr>
  </property>
</Properties>
</file>